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06799F8-075E-4A3A-A7F6-7FBC6576F1A4}" styleName="Designformatvorlage 2 - Akz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32E53E-2C46-2348-9AB9-EC561326C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98698DB-939E-9E4D-BF25-DC20B908F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99A0C5-6A6B-A745-8524-E5903212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FD561E-9F99-BA43-A299-2556C2F3F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81A5BE-E143-274B-BD12-E3339AFAD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3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5CCFED-FF0F-4C42-9153-5F53F381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39212C5-9912-BA44-AA88-3903B9EC4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332A35-8594-CD4A-BB26-0F32430A9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F75EEF-76B8-4043-B524-57C440124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E4B4B1-17AB-8947-9C80-C67BB838F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7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7F03BD7-F166-4A4C-88DB-5CD53238B4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CF41FF9-9053-AA4B-83A7-D9CC83892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EC40E7-A9F5-0348-9AC3-E6200FB43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BA342E-85D6-8A49-A135-CBAC354C4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6136E0-4705-2648-81F5-A43F647D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6475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AED70D-AB6F-4A4F-BCE9-B835B62FC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8D1177-A253-AD4F-A02A-10C2FC689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60C539-4681-AC4F-BCD6-01C496EB4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C118B5-9F3B-A346-B6CA-CFADA4CE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A750CC-1DF0-1D4D-B1E2-942A4565C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81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0FE0A7-FCBF-0644-821B-7FAB46B80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B2C0A51-C29A-6042-82E7-613FF51D4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767708-6DBA-2349-B858-80BAEF1E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B9EC47-3FB2-6D4A-AB5F-2638F8E24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C12B69-2671-954A-9B66-A8BD0F032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928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029CBF-3660-AF48-8F1B-4271E8134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16AEB4-A432-9149-A127-DFCD74D8CC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251D1DB-8912-A749-8AC6-DACA62876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647C9B-5766-EF42-AED7-FE9F0111B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F68B6A-EF19-8A45-91B4-9D8EDB23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6DBE8C0-5EAC-0848-BFEB-B06385C79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429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20BD34-F963-724B-AFAF-4AE4A5760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22F3641-9BEB-C747-801E-E76ABC61C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DD87623-03B1-1744-A495-8224BFE4ED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DEEA1A9-3CD7-D04C-9314-65FB4DE4D3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DAE834-F963-8C4A-A8A6-67609B03F4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44B4E72-E8D8-044B-BEA9-30F1322DB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2B608B8-CD4A-6C40-8C33-89811A765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C9AA362-E644-3344-9E5B-A2FFA334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83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16213B-3005-8E4D-ABCC-83FCAF72A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B7A0B40-3958-5C43-B285-3EDE34070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DC98ABB-8B91-2D4C-908F-7401BBE4B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58F3FAC-EB42-A84D-8A66-4D8194E74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736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C41B03D-E1E1-9B4B-A767-AAE728BA5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0888D16-5D74-3C41-A09D-ED5ECB2B3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F38E7E-38E6-FF43-9457-2B99A7B2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85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9B09EF-206A-FD4A-9126-CA46C09BB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39D474-25BC-F840-8C1A-0B9844EAD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69FA3C5-36F5-E54F-BEB3-E952ECAD0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840EFD7-58BD-974A-8E2A-046E89540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B28BDC-FDE3-D04D-8EB1-4C5996A2E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E71E56-C07D-5F43-8946-A08B7B686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811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4A2CAA-CD17-EB40-A7EF-E49496D4C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59FCF1A-A6E5-EF4D-AAF3-DBD2FA207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E6C4923-70CE-3543-8D4B-0872CC16D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65666D9-2BDD-1C4A-834D-BB428794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D9C520A-6162-6F45-AF7E-628C8565C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3C0922-4AE9-1848-9D47-108BC20C9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88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75CC2DC-E3CD-6F40-B267-F28C65E2D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FB92D8-44EA-9E4C-B0EB-E9197335F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55E8A9-3FCA-3E40-BA32-714281BD16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54768-666B-7949-B767-B7A5EBFD46D1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708A5B-10FA-C94E-909F-C5AA199A6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0EA0F6-9258-FB4B-BA09-ABA3BC13C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56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C74744DF-C16D-4847-AAE6-50A737C26D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889981"/>
              </p:ext>
            </p:extLst>
          </p:nvPr>
        </p:nvGraphicFramePr>
        <p:xfrm>
          <a:off x="3237477" y="1057645"/>
          <a:ext cx="8426372" cy="504656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06593">
                  <a:extLst>
                    <a:ext uri="{9D8B030D-6E8A-4147-A177-3AD203B41FA5}">
                      <a16:colId xmlns:a16="http://schemas.microsoft.com/office/drawing/2014/main" val="2708858406"/>
                    </a:ext>
                  </a:extLst>
                </a:gridCol>
                <a:gridCol w="2106593">
                  <a:extLst>
                    <a:ext uri="{9D8B030D-6E8A-4147-A177-3AD203B41FA5}">
                      <a16:colId xmlns:a16="http://schemas.microsoft.com/office/drawing/2014/main" val="3674615527"/>
                    </a:ext>
                  </a:extLst>
                </a:gridCol>
                <a:gridCol w="2106593">
                  <a:extLst>
                    <a:ext uri="{9D8B030D-6E8A-4147-A177-3AD203B41FA5}">
                      <a16:colId xmlns:a16="http://schemas.microsoft.com/office/drawing/2014/main" val="3972680764"/>
                    </a:ext>
                  </a:extLst>
                </a:gridCol>
                <a:gridCol w="2106593">
                  <a:extLst>
                    <a:ext uri="{9D8B030D-6E8A-4147-A177-3AD203B41FA5}">
                      <a16:colId xmlns:a16="http://schemas.microsoft.com/office/drawing/2014/main" val="1893950541"/>
                    </a:ext>
                  </a:extLst>
                </a:gridCol>
              </a:tblGrid>
              <a:tr h="474563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Januar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Februar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März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April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71852"/>
                  </a:ext>
                </a:extLst>
              </a:tr>
              <a:tr h="474563"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140814"/>
                  </a:ext>
                </a:extLst>
              </a:tr>
              <a:tr h="474563"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821663"/>
                  </a:ext>
                </a:extLst>
              </a:tr>
              <a:tr h="474563"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507871"/>
                  </a:ext>
                </a:extLst>
              </a:tr>
              <a:tr h="474563"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652658"/>
                  </a:ext>
                </a:extLst>
              </a:tr>
              <a:tr h="474563"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511721"/>
                  </a:ext>
                </a:extLst>
              </a:tr>
            </a:tbl>
          </a:graphicData>
        </a:graphic>
      </p:graphicFrame>
      <p:sp>
        <p:nvSpPr>
          <p:cNvPr id="5" name="Richtungspfeil 4">
            <a:extLst>
              <a:ext uri="{FF2B5EF4-FFF2-40B4-BE49-F238E27FC236}">
                <a16:creationId xmlns:a16="http://schemas.microsoft.com/office/drawing/2014/main" id="{7F407BAB-63BA-904C-96D0-26E7C826A96E}"/>
              </a:ext>
            </a:extLst>
          </p:cNvPr>
          <p:cNvSpPr/>
          <p:nvPr/>
        </p:nvSpPr>
        <p:spPr>
          <a:xfrm>
            <a:off x="3619442" y="1752127"/>
            <a:ext cx="2349660" cy="405114"/>
          </a:xfrm>
          <a:prstGeom prst="homePlat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ichtungspfeil 5">
            <a:extLst>
              <a:ext uri="{FF2B5EF4-FFF2-40B4-BE49-F238E27FC236}">
                <a16:creationId xmlns:a16="http://schemas.microsoft.com/office/drawing/2014/main" id="{67FBEAC4-CBFE-AA47-A85E-111497D6C5B8}"/>
              </a:ext>
            </a:extLst>
          </p:cNvPr>
          <p:cNvSpPr/>
          <p:nvPr/>
        </p:nvSpPr>
        <p:spPr>
          <a:xfrm>
            <a:off x="5930520" y="2649166"/>
            <a:ext cx="1747777" cy="405114"/>
          </a:xfrm>
          <a:prstGeom prst="homePlat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/>
          </a:p>
        </p:txBody>
      </p:sp>
      <p:sp>
        <p:nvSpPr>
          <p:cNvPr id="7" name="Richtungspfeil 6">
            <a:extLst>
              <a:ext uri="{FF2B5EF4-FFF2-40B4-BE49-F238E27FC236}">
                <a16:creationId xmlns:a16="http://schemas.microsoft.com/office/drawing/2014/main" id="{9603F439-D8F6-1B41-8D8D-E3B8D162101C}"/>
              </a:ext>
            </a:extLst>
          </p:cNvPr>
          <p:cNvSpPr/>
          <p:nvPr/>
        </p:nvSpPr>
        <p:spPr>
          <a:xfrm>
            <a:off x="6804408" y="3595938"/>
            <a:ext cx="2349660" cy="405114"/>
          </a:xfrm>
          <a:prstGeom prst="homePlat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B061EEF-F480-EA40-A972-4C5CE5EAD04B}"/>
              </a:ext>
            </a:extLst>
          </p:cNvPr>
          <p:cNvGrpSpPr/>
          <p:nvPr/>
        </p:nvGrpSpPr>
        <p:grpSpPr>
          <a:xfrm>
            <a:off x="8146598" y="860876"/>
            <a:ext cx="968838" cy="5948863"/>
            <a:chOff x="6046325" y="289367"/>
            <a:chExt cx="968838" cy="5948863"/>
          </a:xfrm>
        </p:grpSpPr>
        <p:cxnSp>
          <p:nvCxnSpPr>
            <p:cNvPr id="9" name="Gerade Verbindung 8">
              <a:extLst>
                <a:ext uri="{FF2B5EF4-FFF2-40B4-BE49-F238E27FC236}">
                  <a16:creationId xmlns:a16="http://schemas.microsoft.com/office/drawing/2014/main" id="{003D2D43-9FE5-CF42-AD8A-B75640581BDE}"/>
                </a:ext>
              </a:extLst>
            </p:cNvPr>
            <p:cNvCxnSpPr/>
            <p:nvPr/>
          </p:nvCxnSpPr>
          <p:spPr>
            <a:xfrm>
              <a:off x="6389225" y="289367"/>
              <a:ext cx="0" cy="55558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357DE290-3FD1-E240-89F6-ED7663C78FF4}"/>
                </a:ext>
              </a:extLst>
            </p:cNvPr>
            <p:cNvSpPr txBox="1"/>
            <p:nvPr/>
          </p:nvSpPr>
          <p:spPr>
            <a:xfrm>
              <a:off x="6046325" y="5868898"/>
              <a:ext cx="9688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Heute</a:t>
              </a:r>
            </a:p>
          </p:txBody>
        </p:sp>
      </p:grpSp>
      <p:sp>
        <p:nvSpPr>
          <p:cNvPr id="12" name="Richtungspfeil 11">
            <a:extLst>
              <a:ext uri="{FF2B5EF4-FFF2-40B4-BE49-F238E27FC236}">
                <a16:creationId xmlns:a16="http://schemas.microsoft.com/office/drawing/2014/main" id="{3F1A1AE5-AE4D-D349-B3AF-8AEBF517C31A}"/>
              </a:ext>
            </a:extLst>
          </p:cNvPr>
          <p:cNvSpPr/>
          <p:nvPr/>
        </p:nvSpPr>
        <p:spPr>
          <a:xfrm>
            <a:off x="7678296" y="4541438"/>
            <a:ext cx="2730661" cy="405114"/>
          </a:xfrm>
          <a:prstGeom prst="homePlat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/>
          </a:p>
        </p:txBody>
      </p:sp>
      <p:sp>
        <p:nvSpPr>
          <p:cNvPr id="13" name="Abgerundetes Rechteck 12">
            <a:extLst>
              <a:ext uri="{FF2B5EF4-FFF2-40B4-BE49-F238E27FC236}">
                <a16:creationId xmlns:a16="http://schemas.microsoft.com/office/drawing/2014/main" id="{4495795E-9A0C-194B-A735-E22DA4F90F61}"/>
              </a:ext>
            </a:extLst>
          </p:cNvPr>
          <p:cNvSpPr/>
          <p:nvPr/>
        </p:nvSpPr>
        <p:spPr>
          <a:xfrm>
            <a:off x="429229" y="1676168"/>
            <a:ext cx="2543175" cy="585607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Phase 1</a:t>
            </a:r>
          </a:p>
        </p:txBody>
      </p:sp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B9F5AC0B-AF9F-A943-A785-245BD12B8E63}"/>
              </a:ext>
            </a:extLst>
          </p:cNvPr>
          <p:cNvSpPr/>
          <p:nvPr/>
        </p:nvSpPr>
        <p:spPr>
          <a:xfrm>
            <a:off x="429229" y="2649166"/>
            <a:ext cx="2543175" cy="585607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dirty="0"/>
              <a:t>Phase 2</a:t>
            </a:r>
          </a:p>
        </p:txBody>
      </p:sp>
      <p:sp>
        <p:nvSpPr>
          <p:cNvPr id="15" name="Abgerundetes Rechteck 14">
            <a:extLst>
              <a:ext uri="{FF2B5EF4-FFF2-40B4-BE49-F238E27FC236}">
                <a16:creationId xmlns:a16="http://schemas.microsoft.com/office/drawing/2014/main" id="{D3188208-3D86-E74E-9183-7A043EAABF9A}"/>
              </a:ext>
            </a:extLst>
          </p:cNvPr>
          <p:cNvSpPr/>
          <p:nvPr/>
        </p:nvSpPr>
        <p:spPr>
          <a:xfrm>
            <a:off x="429228" y="3599378"/>
            <a:ext cx="2543175" cy="585607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dirty="0"/>
              <a:t>Phase 3</a:t>
            </a:r>
          </a:p>
        </p:txBody>
      </p:sp>
      <p:sp>
        <p:nvSpPr>
          <p:cNvPr id="16" name="Abgerundetes Rechteck 15">
            <a:extLst>
              <a:ext uri="{FF2B5EF4-FFF2-40B4-BE49-F238E27FC236}">
                <a16:creationId xmlns:a16="http://schemas.microsoft.com/office/drawing/2014/main" id="{BE79D6FD-2676-6848-A9B7-ABED1163ED7C}"/>
              </a:ext>
            </a:extLst>
          </p:cNvPr>
          <p:cNvSpPr/>
          <p:nvPr/>
        </p:nvSpPr>
        <p:spPr>
          <a:xfrm>
            <a:off x="429227" y="4541438"/>
            <a:ext cx="2543175" cy="585607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dirty="0"/>
              <a:t>Phase 4</a:t>
            </a:r>
          </a:p>
        </p:txBody>
      </p:sp>
      <p:sp>
        <p:nvSpPr>
          <p:cNvPr id="17" name="Abgerundetes Rechteck 16">
            <a:extLst>
              <a:ext uri="{FF2B5EF4-FFF2-40B4-BE49-F238E27FC236}">
                <a16:creationId xmlns:a16="http://schemas.microsoft.com/office/drawing/2014/main" id="{16DD689A-F58C-D840-823C-6D2E8C828465}"/>
              </a:ext>
            </a:extLst>
          </p:cNvPr>
          <p:cNvSpPr/>
          <p:nvPr/>
        </p:nvSpPr>
        <p:spPr>
          <a:xfrm>
            <a:off x="429226" y="5415733"/>
            <a:ext cx="2543175" cy="585607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dirty="0"/>
              <a:t>Phase 5</a:t>
            </a:r>
          </a:p>
        </p:txBody>
      </p:sp>
      <p:sp>
        <p:nvSpPr>
          <p:cNvPr id="18" name="Dreieck 17">
            <a:extLst>
              <a:ext uri="{FF2B5EF4-FFF2-40B4-BE49-F238E27FC236}">
                <a16:creationId xmlns:a16="http://schemas.microsoft.com/office/drawing/2014/main" id="{60311536-6E82-F944-8DF3-A81E245DA78F}"/>
              </a:ext>
            </a:extLst>
          </p:cNvPr>
          <p:cNvSpPr>
            <a:spLocks noChangeAspect="1"/>
          </p:cNvSpPr>
          <p:nvPr/>
        </p:nvSpPr>
        <p:spPr>
          <a:xfrm rot="10800000">
            <a:off x="8931796" y="3194536"/>
            <a:ext cx="429755" cy="442366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7CE17A1-5C35-D64D-9C79-1223FC587E46}"/>
              </a:ext>
            </a:extLst>
          </p:cNvPr>
          <p:cNvSpPr txBox="1"/>
          <p:nvPr/>
        </p:nvSpPr>
        <p:spPr>
          <a:xfrm>
            <a:off x="8750851" y="2748809"/>
            <a:ext cx="830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MS 3</a:t>
            </a:r>
          </a:p>
        </p:txBody>
      </p:sp>
      <p:sp>
        <p:nvSpPr>
          <p:cNvPr id="20" name="Dreieck 19">
            <a:extLst>
              <a:ext uri="{FF2B5EF4-FFF2-40B4-BE49-F238E27FC236}">
                <a16:creationId xmlns:a16="http://schemas.microsoft.com/office/drawing/2014/main" id="{BCB040F8-5A53-294C-9553-194F7C4866DD}"/>
              </a:ext>
            </a:extLst>
          </p:cNvPr>
          <p:cNvSpPr>
            <a:spLocks noChangeAspect="1"/>
          </p:cNvSpPr>
          <p:nvPr/>
        </p:nvSpPr>
        <p:spPr>
          <a:xfrm rot="10800000">
            <a:off x="7497202" y="2357174"/>
            <a:ext cx="429755" cy="442366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E8CB6E5-2A39-B748-89DC-84A76A4164D9}"/>
              </a:ext>
            </a:extLst>
          </p:cNvPr>
          <p:cNvSpPr txBox="1"/>
          <p:nvPr/>
        </p:nvSpPr>
        <p:spPr>
          <a:xfrm>
            <a:off x="7308698" y="1901679"/>
            <a:ext cx="764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MS 2</a:t>
            </a:r>
          </a:p>
        </p:txBody>
      </p:sp>
      <p:sp>
        <p:nvSpPr>
          <p:cNvPr id="22" name="Dreieck 21">
            <a:extLst>
              <a:ext uri="{FF2B5EF4-FFF2-40B4-BE49-F238E27FC236}">
                <a16:creationId xmlns:a16="http://schemas.microsoft.com/office/drawing/2014/main" id="{33F145AA-93ED-6E45-8B98-5B82AFBEE338}"/>
              </a:ext>
            </a:extLst>
          </p:cNvPr>
          <p:cNvSpPr>
            <a:spLocks noChangeAspect="1"/>
          </p:cNvSpPr>
          <p:nvPr/>
        </p:nvSpPr>
        <p:spPr>
          <a:xfrm rot="10800000">
            <a:off x="10125950" y="3967233"/>
            <a:ext cx="429755" cy="442366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4879359-0D2F-C946-8113-D106C0316D32}"/>
              </a:ext>
            </a:extLst>
          </p:cNvPr>
          <p:cNvSpPr txBox="1"/>
          <p:nvPr/>
        </p:nvSpPr>
        <p:spPr>
          <a:xfrm>
            <a:off x="9910515" y="3559651"/>
            <a:ext cx="830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MS 4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5AD9816C-6B3B-E743-AB05-00A73F4562ED}"/>
              </a:ext>
            </a:extLst>
          </p:cNvPr>
          <p:cNvSpPr txBox="1"/>
          <p:nvPr/>
        </p:nvSpPr>
        <p:spPr>
          <a:xfrm>
            <a:off x="1757364" y="228600"/>
            <a:ext cx="8515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Roadmap - Musterprojekt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FE40B14B-A5D1-3846-8DFC-5578F29CC0B0}"/>
              </a:ext>
            </a:extLst>
          </p:cNvPr>
          <p:cNvSpPr txBox="1"/>
          <p:nvPr/>
        </p:nvSpPr>
        <p:spPr>
          <a:xfrm>
            <a:off x="344384" y="6416724"/>
            <a:ext cx="3918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https://Muster-</a:t>
            </a:r>
            <a:r>
              <a:rPr lang="de-DE" sz="1050" dirty="0" err="1"/>
              <a:t>Vorlage.ch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4284873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Macintosh PowerPoint</Application>
  <PresentationFormat>Breitbild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Roadmap Vorlage</dc:title>
  <dc:subject>Roadmap</dc:subject>
  <dc:creator>https://muster-vorlage.ch</dc:creator>
  <cp:keywords/>
  <dc:description>https://muster-vorlage.ch
Roadmap Vorlage</dc:description>
  <cp:lastModifiedBy>Michael Muther</cp:lastModifiedBy>
  <cp:revision>12</cp:revision>
  <dcterms:created xsi:type="dcterms:W3CDTF">2019-03-10T11:51:43Z</dcterms:created>
  <dcterms:modified xsi:type="dcterms:W3CDTF">2021-03-13T10:56:16Z</dcterms:modified>
  <cp:category/>
</cp:coreProperties>
</file>