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69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92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89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86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18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1D42-8C7A-E044-9398-5C31098539CF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499B-F658-AA4C-B1CA-B331D73241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0609" y="1"/>
            <a:ext cx="10515600" cy="1109492"/>
          </a:xfrm>
        </p:spPr>
        <p:txBody>
          <a:bodyPr/>
          <a:lstStyle/>
          <a:p>
            <a:r>
              <a:rPr lang="de-DE" dirty="0"/>
              <a:t>Roadmap</a:t>
            </a:r>
          </a:p>
        </p:txBody>
      </p:sp>
      <p:sp>
        <p:nvSpPr>
          <p:cNvPr id="3" name="Rechteck 2"/>
          <p:cNvSpPr/>
          <p:nvPr/>
        </p:nvSpPr>
        <p:spPr>
          <a:xfrm>
            <a:off x="1395545" y="1172063"/>
            <a:ext cx="2895600" cy="571500"/>
          </a:xfrm>
          <a:prstGeom prst="rect">
            <a:avLst/>
          </a:prstGeom>
          <a:solidFill>
            <a:srgbClr val="C0000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2000" dirty="0">
                <a:effectLst/>
                <a:ea typeface="Calibri" charset="0"/>
                <a:cs typeface="Times New Roman" charset="0"/>
              </a:rPr>
              <a:t>2017</a:t>
            </a:r>
            <a:endParaRPr lang="de-DE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443545" y="1172063"/>
            <a:ext cx="2895600" cy="5715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2000" dirty="0">
                <a:effectLst/>
                <a:ea typeface="Calibri" charset="0"/>
                <a:cs typeface="Times New Roman" charset="0"/>
              </a:rPr>
              <a:t>2018</a:t>
            </a:r>
            <a:endParaRPr lang="de-DE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491545" y="1172063"/>
            <a:ext cx="2895600" cy="571500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2000">
                <a:effectLst/>
                <a:ea typeface="Calibri" charset="0"/>
                <a:cs typeface="Times New Roman" charset="0"/>
              </a:rPr>
              <a:t>2019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6" name="Richtungspfeil 5"/>
          <p:cNvSpPr/>
          <p:nvPr/>
        </p:nvSpPr>
        <p:spPr>
          <a:xfrm>
            <a:off x="1396815" y="2091543"/>
            <a:ext cx="9220200" cy="914400"/>
          </a:xfrm>
          <a:prstGeom prst="homePlate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7" name="Richtungspfeil 6"/>
          <p:cNvSpPr/>
          <p:nvPr/>
        </p:nvSpPr>
        <p:spPr>
          <a:xfrm>
            <a:off x="1396815" y="3234543"/>
            <a:ext cx="9220200" cy="914400"/>
          </a:xfrm>
          <a:prstGeom prst="homePlate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8" name="Richtungspfeil 7"/>
          <p:cNvSpPr/>
          <p:nvPr/>
        </p:nvSpPr>
        <p:spPr>
          <a:xfrm>
            <a:off x="1396815" y="5520543"/>
            <a:ext cx="9220200" cy="914400"/>
          </a:xfrm>
          <a:prstGeom prst="homePlate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Richtungspfeil 8"/>
          <p:cNvSpPr/>
          <p:nvPr/>
        </p:nvSpPr>
        <p:spPr>
          <a:xfrm>
            <a:off x="1396815" y="4377543"/>
            <a:ext cx="9220200" cy="914400"/>
          </a:xfrm>
          <a:prstGeom prst="homePlate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0" name="Richtungspfeil 9"/>
          <p:cNvSpPr/>
          <p:nvPr/>
        </p:nvSpPr>
        <p:spPr>
          <a:xfrm>
            <a:off x="4063180" y="2777343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3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1" name="Richtungspfeil 10"/>
          <p:cNvSpPr/>
          <p:nvPr/>
        </p:nvSpPr>
        <p:spPr>
          <a:xfrm>
            <a:off x="1697805" y="2771628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1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2" name="Richtungspfeil 11"/>
          <p:cNvSpPr/>
          <p:nvPr/>
        </p:nvSpPr>
        <p:spPr>
          <a:xfrm>
            <a:off x="1697805" y="3914628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2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6498405" y="2771628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5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4" name="Richtungspfeil 13"/>
          <p:cNvSpPr/>
          <p:nvPr/>
        </p:nvSpPr>
        <p:spPr>
          <a:xfrm>
            <a:off x="8023040" y="5060168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6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5" name="Richtungspfeil 14"/>
          <p:cNvSpPr/>
          <p:nvPr/>
        </p:nvSpPr>
        <p:spPr>
          <a:xfrm>
            <a:off x="4134935" y="5052548"/>
            <a:ext cx="1829435" cy="688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1200">
                <a:effectLst/>
                <a:ea typeface="Calibri" charset="0"/>
                <a:cs typeface="Times New Roman" charset="0"/>
              </a:rPr>
              <a:t>Task 4</a:t>
            </a:r>
            <a:endParaRPr lang="de-DE" sz="120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Roadmap</vt:lpstr>
    </vt:vector>
  </TitlesOfParts>
  <Manager/>
  <Company/>
  <LinksUpToDate>false</LinksUpToDate>
  <SharedDoc>false</SharedDoc>
  <HyperlinkBase>https://muster-vorlage.ch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Vorlage</dc:title>
  <dc:subject>Roadmap Vorlage</dc:subject>
  <dc:creator>Muster-Vorlage.ch</dc:creator>
  <cp:keywords>Roadmap</cp:keywords>
  <dc:description>https://muster-vorlage.ch</dc:description>
  <cp:lastModifiedBy>Michael Muther</cp:lastModifiedBy>
  <cp:revision>3</cp:revision>
  <dcterms:created xsi:type="dcterms:W3CDTF">2017-02-04T10:08:09Z</dcterms:created>
  <dcterms:modified xsi:type="dcterms:W3CDTF">2021-03-13T10:55:07Z</dcterms:modified>
  <cp:category>Vorlage, Projektmanagement</cp:category>
</cp:coreProperties>
</file>