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423"/>
    <p:restoredTop sz="95909"/>
  </p:normalViewPr>
  <p:slideViewPr>
    <p:cSldViewPr snapToGrid="0" snapToObjects="1">
      <p:cViewPr varScale="1">
        <p:scale>
          <a:sx n="128" d="100"/>
          <a:sy n="128" d="100"/>
        </p:scale>
        <p:origin x="488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5AA6E8A-2616-CC00-BC42-AC8385AF29E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3A67DE49-C78A-5EAA-9D81-EEAF6B9AF69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BF2571D-DB56-2633-6482-066B9A8EF8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19239-3E44-0340-B275-F12C2AA8CFBD}" type="datetimeFigureOut">
              <a:rPr lang="de-DE" smtClean="0"/>
              <a:t>21.10.23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32D2931-0427-E3A4-4858-1CC9D91DAB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1324123-1DB7-0976-E279-EC516B06B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AA04E-38CA-A146-899F-ACF3BAF7E85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205696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356521A-B975-8E68-EF34-4E7F4B980A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CF6FB6DC-3FBA-0796-8398-7B92800EAE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54B57E5-A3CB-141D-83B9-6F33592A97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19239-3E44-0340-B275-F12C2AA8CFBD}" type="datetimeFigureOut">
              <a:rPr lang="de-DE" smtClean="0"/>
              <a:t>21.10.23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0C84B87-F4A3-411E-B3DE-D55B7858A3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B189251-DB8D-0C83-B76C-2A728182E6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AA04E-38CA-A146-899F-ACF3BAF7E85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33741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B05F5CC0-1398-C37D-9368-F6E266D9C80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473D04F5-18BC-4E96-0EFB-BC6B34EA7C3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6A292B1-5A90-2F92-121E-D02C1E729E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19239-3E44-0340-B275-F12C2AA8CFBD}" type="datetimeFigureOut">
              <a:rPr lang="de-DE" smtClean="0"/>
              <a:t>21.10.23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0F66878-5DA5-E305-864F-B5F523411E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6168880-D59B-ABA7-3572-78A6368723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AA04E-38CA-A146-899F-ACF3BAF7E85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349832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A8752B8-59BC-C1F3-CDEB-958408D2EF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4BFF67A-04C8-487E-33B1-F94527C65C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319E810-7AFB-85DA-D019-BA4A853AD2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19239-3E44-0340-B275-F12C2AA8CFBD}" type="datetimeFigureOut">
              <a:rPr lang="de-DE" smtClean="0"/>
              <a:t>21.10.23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166CC2F-428E-9E1D-D22A-416A7A14C5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F177EDA-0EF1-592F-5631-771664497F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AA04E-38CA-A146-899F-ACF3BAF7E85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856725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1A8D922-22A1-1CC0-EE8C-3B8954812E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E8564952-FCD4-8F8B-A07B-93A305121F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FCAAC91-3090-F2E3-13CF-6B9AE66D09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19239-3E44-0340-B275-F12C2AA8CFBD}" type="datetimeFigureOut">
              <a:rPr lang="de-DE" smtClean="0"/>
              <a:t>21.10.23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984C189-6439-1FBC-F7C7-588616D6CD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2566861-ADCF-E992-A365-A8DBF1817F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AA04E-38CA-A146-899F-ACF3BAF7E85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396972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1B8D2DD-0B45-EA4C-BE96-7189C89003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1EE86B6-70F4-6DDE-71CE-B46EBFCB4FB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EC165F3D-6833-1174-A6E9-3D94066646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F29002DA-0948-D5AE-0270-9F54474204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19239-3E44-0340-B275-F12C2AA8CFBD}" type="datetimeFigureOut">
              <a:rPr lang="de-DE" smtClean="0"/>
              <a:t>21.10.23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5579B30B-27C7-5611-B071-C39F900477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B7D8DE3D-3ACD-0F40-D7CF-46B4F0F9A3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AA04E-38CA-A146-899F-ACF3BAF7E85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212895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ECCCBA6-6B31-EDE5-4336-3F0F2595DE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B7089522-AE73-966E-AFE3-E429E44D50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45D83C63-36A1-1ABA-24B6-0FB4234494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D0C98A83-4C9A-B7AC-A366-E6674611048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B7B11143-7918-F7F9-F8CF-A48C6A7B7EA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531C8257-52AC-406B-0AEB-B93057AE1A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19239-3E44-0340-B275-F12C2AA8CFBD}" type="datetimeFigureOut">
              <a:rPr lang="de-DE" smtClean="0"/>
              <a:t>21.10.23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0CF73C2F-38EA-1BDA-8738-7AF01827F7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415667AD-B632-C48C-7670-FA13834220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AA04E-38CA-A146-899F-ACF3BAF7E85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149632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96270A3-00A5-112E-6460-3C26F9A9BC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1F8A60FC-E15C-CD5C-BDC4-561CF75DFA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19239-3E44-0340-B275-F12C2AA8CFBD}" type="datetimeFigureOut">
              <a:rPr lang="de-DE" smtClean="0"/>
              <a:t>21.10.23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F1CE3AE0-1CC7-8FD0-4E1C-22E681FE47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9909635E-7938-69B6-4472-99D04AB397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AA04E-38CA-A146-899F-ACF3BAF7E85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942893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7FBF979A-040E-8432-ED30-A341E4CA26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19239-3E44-0340-B275-F12C2AA8CFBD}" type="datetimeFigureOut">
              <a:rPr lang="de-DE" smtClean="0"/>
              <a:t>21.10.23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85232411-5494-97C3-F349-930A4F9907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C51DF735-9F34-C008-BF63-3C8C38B0C8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AA04E-38CA-A146-899F-ACF3BAF7E85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207420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B351ECD-742E-3EB3-AFC0-A60172733B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D5D3BEB-4E45-4685-6FE8-E63EF821EB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B532A589-3CA8-76ED-B8B1-40A56AF4A8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A1FB5218-0F6A-FB2F-99B4-628C1E4CE2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19239-3E44-0340-B275-F12C2AA8CFBD}" type="datetimeFigureOut">
              <a:rPr lang="de-DE" smtClean="0"/>
              <a:t>21.10.23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B3569706-ABF5-E47D-3652-7F5902E26E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B3DAA25A-1130-BF44-C78E-25F888E838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AA04E-38CA-A146-899F-ACF3BAF7E85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235591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581EAD9-A065-1D3A-0E85-D17EAD2C03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1B3AE57E-AC1E-721D-5634-78BE989B471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A458A47-7B91-1B2F-47BF-A35FF3784D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2D5B66EA-1403-7F6D-CF59-F97FD3F2D3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19239-3E44-0340-B275-F12C2AA8CFBD}" type="datetimeFigureOut">
              <a:rPr lang="de-DE" smtClean="0"/>
              <a:t>21.10.23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B323DB52-1336-F346-C86E-FA7359F229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9ED808C8-A5E5-F898-AB72-348107CCAE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AA04E-38CA-A146-899F-ACF3BAF7E85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463136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F276F8C0-7E4D-98CE-C8FC-82E484E4FC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22C96CE5-97FE-109F-8AE1-4EC50E8031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48FFBE4-A97B-035D-6FDC-1D42313456F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619239-3E44-0340-B275-F12C2AA8CFBD}" type="datetimeFigureOut">
              <a:rPr lang="de-DE" smtClean="0"/>
              <a:t>21.10.23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8F4F153-B705-2DA4-DA67-05F23B80589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28B89FB-307A-374C-F319-D9B53852D0E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EAA04E-38CA-A146-899F-ACF3BAF7E85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475971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7">
            <a:extLst>
              <a:ext uri="{FF2B5EF4-FFF2-40B4-BE49-F238E27FC236}">
                <a16:creationId xmlns:a16="http://schemas.microsoft.com/office/drawing/2014/main" id="{BBA446F9-786A-8A17-80B1-9528EBC9A9E0}"/>
              </a:ext>
            </a:extLst>
          </p:cNvPr>
          <p:cNvSpPr>
            <a:spLocks/>
          </p:cNvSpPr>
          <p:nvPr/>
        </p:nvSpPr>
        <p:spPr bwMode="auto">
          <a:xfrm>
            <a:off x="6766843" y="1219987"/>
            <a:ext cx="182134" cy="217805"/>
          </a:xfrm>
          <a:custGeom>
            <a:avLst/>
            <a:gdLst>
              <a:gd name="T0" fmla="*/ 25 w 95"/>
              <a:gd name="T1" fmla="*/ 78 h 114"/>
              <a:gd name="T2" fmla="*/ 25 w 95"/>
              <a:gd name="T3" fmla="*/ 69 h 114"/>
              <a:gd name="T4" fmla="*/ 24 w 95"/>
              <a:gd name="T5" fmla="*/ 53 h 114"/>
              <a:gd name="T6" fmla="*/ 0 w 95"/>
              <a:gd name="T7" fmla="*/ 24 h 114"/>
              <a:gd name="T8" fmla="*/ 14 w 95"/>
              <a:gd name="T9" fmla="*/ 0 h 114"/>
              <a:gd name="T10" fmla="*/ 31 w 95"/>
              <a:gd name="T11" fmla="*/ 23 h 114"/>
              <a:gd name="T12" fmla="*/ 54 w 95"/>
              <a:gd name="T13" fmla="*/ 37 h 114"/>
              <a:gd name="T14" fmla="*/ 82 w 95"/>
              <a:gd name="T15" fmla="*/ 36 h 114"/>
              <a:gd name="T16" fmla="*/ 77 w 95"/>
              <a:gd name="T17" fmla="*/ 52 h 114"/>
              <a:gd name="T18" fmla="*/ 69 w 95"/>
              <a:gd name="T19" fmla="*/ 68 h 114"/>
              <a:gd name="T20" fmla="*/ 84 w 95"/>
              <a:gd name="T21" fmla="*/ 75 h 114"/>
              <a:gd name="T22" fmla="*/ 93 w 95"/>
              <a:gd name="T23" fmla="*/ 97 h 114"/>
              <a:gd name="T24" fmla="*/ 94 w 95"/>
              <a:gd name="T25" fmla="*/ 113 h 114"/>
              <a:gd name="T26" fmla="*/ 71 w 95"/>
              <a:gd name="T27" fmla="*/ 106 h 114"/>
              <a:gd name="T28" fmla="*/ 55 w 95"/>
              <a:gd name="T29" fmla="*/ 84 h 114"/>
              <a:gd name="T30" fmla="*/ 25 w 95"/>
              <a:gd name="T31" fmla="*/ 78 h 114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95"/>
              <a:gd name="T49" fmla="*/ 0 h 114"/>
              <a:gd name="T50" fmla="*/ 95 w 95"/>
              <a:gd name="T51" fmla="*/ 114 h 114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95" h="114">
                <a:moveTo>
                  <a:pt x="25" y="78"/>
                </a:moveTo>
                <a:lnTo>
                  <a:pt x="25" y="69"/>
                </a:lnTo>
                <a:lnTo>
                  <a:pt x="24" y="53"/>
                </a:lnTo>
                <a:lnTo>
                  <a:pt x="0" y="24"/>
                </a:lnTo>
                <a:lnTo>
                  <a:pt x="14" y="0"/>
                </a:lnTo>
                <a:lnTo>
                  <a:pt x="31" y="23"/>
                </a:lnTo>
                <a:lnTo>
                  <a:pt x="54" y="37"/>
                </a:lnTo>
                <a:lnTo>
                  <a:pt x="82" y="36"/>
                </a:lnTo>
                <a:lnTo>
                  <a:pt x="77" y="52"/>
                </a:lnTo>
                <a:lnTo>
                  <a:pt x="69" y="68"/>
                </a:lnTo>
                <a:lnTo>
                  <a:pt x="84" y="75"/>
                </a:lnTo>
                <a:lnTo>
                  <a:pt x="93" y="97"/>
                </a:lnTo>
                <a:lnTo>
                  <a:pt x="94" y="113"/>
                </a:lnTo>
                <a:lnTo>
                  <a:pt x="71" y="106"/>
                </a:lnTo>
                <a:lnTo>
                  <a:pt x="55" y="84"/>
                </a:lnTo>
                <a:lnTo>
                  <a:pt x="25" y="78"/>
                </a:lnTo>
              </a:path>
            </a:pathLst>
          </a:custGeom>
          <a:noFill/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CH"/>
          </a:p>
        </p:txBody>
      </p:sp>
      <p:sp>
        <p:nvSpPr>
          <p:cNvPr id="6" name="Freeform 8">
            <a:extLst>
              <a:ext uri="{FF2B5EF4-FFF2-40B4-BE49-F238E27FC236}">
                <a16:creationId xmlns:a16="http://schemas.microsoft.com/office/drawing/2014/main" id="{E7D34B3D-B1FE-4DC2-5E15-171EF0426D98}"/>
              </a:ext>
            </a:extLst>
          </p:cNvPr>
          <p:cNvSpPr>
            <a:spLocks/>
          </p:cNvSpPr>
          <p:nvPr/>
        </p:nvSpPr>
        <p:spPr bwMode="auto">
          <a:xfrm>
            <a:off x="8076104" y="1903447"/>
            <a:ext cx="65990" cy="95134"/>
          </a:xfrm>
          <a:custGeom>
            <a:avLst/>
            <a:gdLst>
              <a:gd name="T0" fmla="*/ 21 w 35"/>
              <a:gd name="T1" fmla="*/ 50 h 51"/>
              <a:gd name="T2" fmla="*/ 0 w 35"/>
              <a:gd name="T3" fmla="*/ 14 h 51"/>
              <a:gd name="T4" fmla="*/ 6 w 35"/>
              <a:gd name="T5" fmla="*/ 0 h 51"/>
              <a:gd name="T6" fmla="*/ 34 w 35"/>
              <a:gd name="T7" fmla="*/ 21 h 51"/>
              <a:gd name="T8" fmla="*/ 27 w 35"/>
              <a:gd name="T9" fmla="*/ 28 h 51"/>
              <a:gd name="T10" fmla="*/ 34 w 35"/>
              <a:gd name="T11" fmla="*/ 35 h 51"/>
              <a:gd name="T12" fmla="*/ 21 w 35"/>
              <a:gd name="T13" fmla="*/ 50 h 51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35"/>
              <a:gd name="T22" fmla="*/ 0 h 51"/>
              <a:gd name="T23" fmla="*/ 35 w 35"/>
              <a:gd name="T24" fmla="*/ 51 h 51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35" h="51">
                <a:moveTo>
                  <a:pt x="21" y="50"/>
                </a:moveTo>
                <a:lnTo>
                  <a:pt x="0" y="14"/>
                </a:lnTo>
                <a:lnTo>
                  <a:pt x="6" y="0"/>
                </a:lnTo>
                <a:lnTo>
                  <a:pt x="34" y="21"/>
                </a:lnTo>
                <a:lnTo>
                  <a:pt x="27" y="28"/>
                </a:lnTo>
                <a:lnTo>
                  <a:pt x="34" y="35"/>
                </a:lnTo>
                <a:lnTo>
                  <a:pt x="21" y="50"/>
                </a:lnTo>
              </a:path>
            </a:pathLst>
          </a:custGeom>
          <a:noFill/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CH"/>
          </a:p>
        </p:txBody>
      </p:sp>
      <p:sp>
        <p:nvSpPr>
          <p:cNvPr id="7" name="Freeform 9">
            <a:extLst>
              <a:ext uri="{FF2B5EF4-FFF2-40B4-BE49-F238E27FC236}">
                <a16:creationId xmlns:a16="http://schemas.microsoft.com/office/drawing/2014/main" id="{05BFC197-67A2-D369-6CF8-6E868A52BFC9}"/>
              </a:ext>
            </a:extLst>
          </p:cNvPr>
          <p:cNvSpPr>
            <a:spLocks/>
          </p:cNvSpPr>
          <p:nvPr/>
        </p:nvSpPr>
        <p:spPr bwMode="auto">
          <a:xfrm>
            <a:off x="7986357" y="1956021"/>
            <a:ext cx="87107" cy="65091"/>
          </a:xfrm>
          <a:custGeom>
            <a:avLst/>
            <a:gdLst>
              <a:gd name="T0" fmla="*/ 0 w 46"/>
              <a:gd name="T1" fmla="*/ 35 h 36"/>
              <a:gd name="T2" fmla="*/ 14 w 46"/>
              <a:gd name="T3" fmla="*/ 0 h 36"/>
              <a:gd name="T4" fmla="*/ 30 w 46"/>
              <a:gd name="T5" fmla="*/ 13 h 36"/>
              <a:gd name="T6" fmla="*/ 44 w 46"/>
              <a:gd name="T7" fmla="*/ 13 h 36"/>
              <a:gd name="T8" fmla="*/ 45 w 46"/>
              <a:gd name="T9" fmla="*/ 33 h 36"/>
              <a:gd name="T10" fmla="*/ 0 w 46"/>
              <a:gd name="T11" fmla="*/ 35 h 3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46"/>
              <a:gd name="T19" fmla="*/ 0 h 36"/>
              <a:gd name="T20" fmla="*/ 46 w 46"/>
              <a:gd name="T21" fmla="*/ 36 h 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46" h="36">
                <a:moveTo>
                  <a:pt x="0" y="35"/>
                </a:moveTo>
                <a:lnTo>
                  <a:pt x="14" y="0"/>
                </a:lnTo>
                <a:lnTo>
                  <a:pt x="30" y="13"/>
                </a:lnTo>
                <a:lnTo>
                  <a:pt x="44" y="13"/>
                </a:lnTo>
                <a:lnTo>
                  <a:pt x="45" y="33"/>
                </a:lnTo>
                <a:lnTo>
                  <a:pt x="0" y="35"/>
                </a:lnTo>
              </a:path>
            </a:pathLst>
          </a:custGeom>
          <a:noFill/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CH"/>
          </a:p>
        </p:txBody>
      </p:sp>
      <p:sp>
        <p:nvSpPr>
          <p:cNvPr id="8" name="Freeform 10">
            <a:extLst>
              <a:ext uri="{FF2B5EF4-FFF2-40B4-BE49-F238E27FC236}">
                <a16:creationId xmlns:a16="http://schemas.microsoft.com/office/drawing/2014/main" id="{504251B9-65DC-B23E-9085-608E30A42D7C}"/>
              </a:ext>
            </a:extLst>
          </p:cNvPr>
          <p:cNvSpPr>
            <a:spLocks/>
          </p:cNvSpPr>
          <p:nvPr/>
        </p:nvSpPr>
        <p:spPr bwMode="auto">
          <a:xfrm>
            <a:off x="6999131" y="2604432"/>
            <a:ext cx="601838" cy="926302"/>
          </a:xfrm>
          <a:custGeom>
            <a:avLst/>
            <a:gdLst>
              <a:gd name="T0" fmla="*/ 43 w 317"/>
              <a:gd name="T1" fmla="*/ 334 h 489"/>
              <a:gd name="T2" fmla="*/ 66 w 317"/>
              <a:gd name="T3" fmla="*/ 325 h 489"/>
              <a:gd name="T4" fmla="*/ 72 w 317"/>
              <a:gd name="T5" fmla="*/ 268 h 489"/>
              <a:gd name="T6" fmla="*/ 56 w 317"/>
              <a:gd name="T7" fmla="*/ 260 h 489"/>
              <a:gd name="T8" fmla="*/ 31 w 317"/>
              <a:gd name="T9" fmla="*/ 214 h 489"/>
              <a:gd name="T10" fmla="*/ 8 w 317"/>
              <a:gd name="T11" fmla="*/ 198 h 489"/>
              <a:gd name="T12" fmla="*/ 7 w 317"/>
              <a:gd name="T13" fmla="*/ 189 h 489"/>
              <a:gd name="T14" fmla="*/ 30 w 317"/>
              <a:gd name="T15" fmla="*/ 181 h 489"/>
              <a:gd name="T16" fmla="*/ 53 w 317"/>
              <a:gd name="T17" fmla="*/ 156 h 489"/>
              <a:gd name="T18" fmla="*/ 67 w 317"/>
              <a:gd name="T19" fmla="*/ 122 h 489"/>
              <a:gd name="T20" fmla="*/ 59 w 317"/>
              <a:gd name="T21" fmla="*/ 107 h 489"/>
              <a:gd name="T22" fmla="*/ 66 w 317"/>
              <a:gd name="T23" fmla="*/ 98 h 489"/>
              <a:gd name="T24" fmla="*/ 65 w 317"/>
              <a:gd name="T25" fmla="*/ 57 h 489"/>
              <a:gd name="T26" fmla="*/ 79 w 317"/>
              <a:gd name="T27" fmla="*/ 0 h 489"/>
              <a:gd name="T28" fmla="*/ 127 w 317"/>
              <a:gd name="T29" fmla="*/ 56 h 489"/>
              <a:gd name="T30" fmla="*/ 167 w 317"/>
              <a:gd name="T31" fmla="*/ 70 h 489"/>
              <a:gd name="T32" fmla="*/ 182 w 317"/>
              <a:gd name="T33" fmla="*/ 53 h 489"/>
              <a:gd name="T34" fmla="*/ 213 w 317"/>
              <a:gd name="T35" fmla="*/ 60 h 489"/>
              <a:gd name="T36" fmla="*/ 261 w 317"/>
              <a:gd name="T37" fmla="*/ 67 h 489"/>
              <a:gd name="T38" fmla="*/ 248 w 317"/>
              <a:gd name="T39" fmla="*/ 148 h 489"/>
              <a:gd name="T40" fmla="*/ 217 w 317"/>
              <a:gd name="T41" fmla="*/ 157 h 489"/>
              <a:gd name="T42" fmla="*/ 209 w 317"/>
              <a:gd name="T43" fmla="*/ 182 h 489"/>
              <a:gd name="T44" fmla="*/ 288 w 317"/>
              <a:gd name="T45" fmla="*/ 171 h 489"/>
              <a:gd name="T46" fmla="*/ 304 w 317"/>
              <a:gd name="T47" fmla="*/ 195 h 489"/>
              <a:gd name="T48" fmla="*/ 313 w 317"/>
              <a:gd name="T49" fmla="*/ 235 h 489"/>
              <a:gd name="T50" fmla="*/ 307 w 317"/>
              <a:gd name="T51" fmla="*/ 292 h 489"/>
              <a:gd name="T52" fmla="*/ 316 w 317"/>
              <a:gd name="T53" fmla="*/ 332 h 489"/>
              <a:gd name="T54" fmla="*/ 286 w 317"/>
              <a:gd name="T55" fmla="*/ 350 h 489"/>
              <a:gd name="T56" fmla="*/ 271 w 317"/>
              <a:gd name="T57" fmla="*/ 374 h 489"/>
              <a:gd name="T58" fmla="*/ 240 w 317"/>
              <a:gd name="T59" fmla="*/ 375 h 489"/>
              <a:gd name="T60" fmla="*/ 202 w 317"/>
              <a:gd name="T61" fmla="*/ 409 h 489"/>
              <a:gd name="T62" fmla="*/ 154 w 317"/>
              <a:gd name="T63" fmla="*/ 386 h 489"/>
              <a:gd name="T64" fmla="*/ 140 w 317"/>
              <a:gd name="T65" fmla="*/ 420 h 489"/>
              <a:gd name="T66" fmla="*/ 125 w 317"/>
              <a:gd name="T67" fmla="*/ 460 h 489"/>
              <a:gd name="T68" fmla="*/ 63 w 317"/>
              <a:gd name="T69" fmla="*/ 471 h 489"/>
              <a:gd name="T70" fmla="*/ 41 w 317"/>
              <a:gd name="T71" fmla="*/ 488 h 489"/>
              <a:gd name="T72" fmla="*/ 41 w 317"/>
              <a:gd name="T73" fmla="*/ 481 h 489"/>
              <a:gd name="T74" fmla="*/ 8 w 317"/>
              <a:gd name="T75" fmla="*/ 465 h 489"/>
              <a:gd name="T76" fmla="*/ 8 w 317"/>
              <a:gd name="T77" fmla="*/ 449 h 489"/>
              <a:gd name="T78" fmla="*/ 0 w 317"/>
              <a:gd name="T79" fmla="*/ 441 h 489"/>
              <a:gd name="T80" fmla="*/ 0 w 317"/>
              <a:gd name="T81" fmla="*/ 425 h 489"/>
              <a:gd name="T82" fmla="*/ 61 w 317"/>
              <a:gd name="T83" fmla="*/ 383 h 489"/>
              <a:gd name="T84" fmla="*/ 43 w 317"/>
              <a:gd name="T85" fmla="*/ 334 h 489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w 317"/>
              <a:gd name="T130" fmla="*/ 0 h 489"/>
              <a:gd name="T131" fmla="*/ 317 w 317"/>
              <a:gd name="T132" fmla="*/ 489 h 489"/>
            </a:gdLst>
            <a:ahLst/>
            <a:cxnLst>
              <a:cxn ang="T86">
                <a:pos x="T0" y="T1"/>
              </a:cxn>
              <a:cxn ang="T87">
                <a:pos x="T2" y="T3"/>
              </a:cxn>
              <a:cxn ang="T88">
                <a:pos x="T4" y="T5"/>
              </a:cxn>
              <a:cxn ang="T89">
                <a:pos x="T6" y="T7"/>
              </a:cxn>
              <a:cxn ang="T90">
                <a:pos x="T8" y="T9"/>
              </a:cxn>
              <a:cxn ang="T91">
                <a:pos x="T10" y="T11"/>
              </a:cxn>
              <a:cxn ang="T92">
                <a:pos x="T12" y="T13"/>
              </a:cxn>
              <a:cxn ang="T93">
                <a:pos x="T14" y="T15"/>
              </a:cxn>
              <a:cxn ang="T94">
                <a:pos x="T16" y="T17"/>
              </a:cxn>
              <a:cxn ang="T95">
                <a:pos x="T18" y="T19"/>
              </a:cxn>
              <a:cxn ang="T96">
                <a:pos x="T20" y="T21"/>
              </a:cxn>
              <a:cxn ang="T97">
                <a:pos x="T22" y="T23"/>
              </a:cxn>
              <a:cxn ang="T98">
                <a:pos x="T24" y="T25"/>
              </a:cxn>
              <a:cxn ang="T99">
                <a:pos x="T26" y="T27"/>
              </a:cxn>
              <a:cxn ang="T100">
                <a:pos x="T28" y="T29"/>
              </a:cxn>
              <a:cxn ang="T101">
                <a:pos x="T30" y="T31"/>
              </a:cxn>
              <a:cxn ang="T102">
                <a:pos x="T32" y="T33"/>
              </a:cxn>
              <a:cxn ang="T103">
                <a:pos x="T34" y="T35"/>
              </a:cxn>
              <a:cxn ang="T104">
                <a:pos x="T36" y="T37"/>
              </a:cxn>
              <a:cxn ang="T105">
                <a:pos x="T38" y="T39"/>
              </a:cxn>
              <a:cxn ang="T106">
                <a:pos x="T40" y="T41"/>
              </a:cxn>
              <a:cxn ang="T107">
                <a:pos x="T42" y="T43"/>
              </a:cxn>
              <a:cxn ang="T108">
                <a:pos x="T44" y="T45"/>
              </a:cxn>
              <a:cxn ang="T109">
                <a:pos x="T46" y="T47"/>
              </a:cxn>
              <a:cxn ang="T110">
                <a:pos x="T48" y="T49"/>
              </a:cxn>
              <a:cxn ang="T111">
                <a:pos x="T50" y="T51"/>
              </a:cxn>
              <a:cxn ang="T112">
                <a:pos x="T52" y="T53"/>
              </a:cxn>
              <a:cxn ang="T113">
                <a:pos x="T54" y="T55"/>
              </a:cxn>
              <a:cxn ang="T114">
                <a:pos x="T56" y="T57"/>
              </a:cxn>
              <a:cxn ang="T115">
                <a:pos x="T58" y="T59"/>
              </a:cxn>
              <a:cxn ang="T116">
                <a:pos x="T60" y="T61"/>
              </a:cxn>
              <a:cxn ang="T117">
                <a:pos x="T62" y="T63"/>
              </a:cxn>
              <a:cxn ang="T118">
                <a:pos x="T64" y="T65"/>
              </a:cxn>
              <a:cxn ang="T119">
                <a:pos x="T66" y="T67"/>
              </a:cxn>
              <a:cxn ang="T120">
                <a:pos x="T68" y="T69"/>
              </a:cxn>
              <a:cxn ang="T121">
                <a:pos x="T70" y="T71"/>
              </a:cxn>
              <a:cxn ang="T122">
                <a:pos x="T72" y="T73"/>
              </a:cxn>
              <a:cxn ang="T123">
                <a:pos x="T74" y="T75"/>
              </a:cxn>
              <a:cxn ang="T124">
                <a:pos x="T76" y="T77"/>
              </a:cxn>
              <a:cxn ang="T125">
                <a:pos x="T78" y="T79"/>
              </a:cxn>
              <a:cxn ang="T126">
                <a:pos x="T80" y="T81"/>
              </a:cxn>
              <a:cxn ang="T127">
                <a:pos x="T82" y="T83"/>
              </a:cxn>
              <a:cxn ang="T128">
                <a:pos x="T84" y="T85"/>
              </a:cxn>
            </a:cxnLst>
            <a:rect l="T129" t="T130" r="T131" b="T132"/>
            <a:pathLst>
              <a:path w="317" h="489">
                <a:moveTo>
                  <a:pt x="43" y="334"/>
                </a:moveTo>
                <a:lnTo>
                  <a:pt x="66" y="325"/>
                </a:lnTo>
                <a:lnTo>
                  <a:pt x="72" y="268"/>
                </a:lnTo>
                <a:lnTo>
                  <a:pt x="56" y="260"/>
                </a:lnTo>
                <a:lnTo>
                  <a:pt x="31" y="214"/>
                </a:lnTo>
                <a:lnTo>
                  <a:pt x="8" y="198"/>
                </a:lnTo>
                <a:lnTo>
                  <a:pt x="7" y="189"/>
                </a:lnTo>
                <a:lnTo>
                  <a:pt x="30" y="181"/>
                </a:lnTo>
                <a:lnTo>
                  <a:pt x="53" y="156"/>
                </a:lnTo>
                <a:lnTo>
                  <a:pt x="67" y="122"/>
                </a:lnTo>
                <a:lnTo>
                  <a:pt x="59" y="107"/>
                </a:lnTo>
                <a:lnTo>
                  <a:pt x="66" y="98"/>
                </a:lnTo>
                <a:lnTo>
                  <a:pt x="65" y="57"/>
                </a:lnTo>
                <a:lnTo>
                  <a:pt x="79" y="0"/>
                </a:lnTo>
                <a:lnTo>
                  <a:pt x="127" y="56"/>
                </a:lnTo>
                <a:lnTo>
                  <a:pt x="167" y="70"/>
                </a:lnTo>
                <a:lnTo>
                  <a:pt x="182" y="53"/>
                </a:lnTo>
                <a:lnTo>
                  <a:pt x="213" y="60"/>
                </a:lnTo>
                <a:lnTo>
                  <a:pt x="261" y="67"/>
                </a:lnTo>
                <a:lnTo>
                  <a:pt x="248" y="148"/>
                </a:lnTo>
                <a:lnTo>
                  <a:pt x="217" y="157"/>
                </a:lnTo>
                <a:lnTo>
                  <a:pt x="209" y="182"/>
                </a:lnTo>
                <a:lnTo>
                  <a:pt x="288" y="171"/>
                </a:lnTo>
                <a:lnTo>
                  <a:pt x="304" y="195"/>
                </a:lnTo>
                <a:lnTo>
                  <a:pt x="313" y="235"/>
                </a:lnTo>
                <a:lnTo>
                  <a:pt x="307" y="292"/>
                </a:lnTo>
                <a:lnTo>
                  <a:pt x="316" y="332"/>
                </a:lnTo>
                <a:lnTo>
                  <a:pt x="286" y="350"/>
                </a:lnTo>
                <a:lnTo>
                  <a:pt x="271" y="374"/>
                </a:lnTo>
                <a:lnTo>
                  <a:pt x="240" y="375"/>
                </a:lnTo>
                <a:lnTo>
                  <a:pt x="202" y="409"/>
                </a:lnTo>
                <a:lnTo>
                  <a:pt x="154" y="386"/>
                </a:lnTo>
                <a:lnTo>
                  <a:pt x="140" y="420"/>
                </a:lnTo>
                <a:lnTo>
                  <a:pt x="125" y="460"/>
                </a:lnTo>
                <a:lnTo>
                  <a:pt x="63" y="471"/>
                </a:lnTo>
                <a:lnTo>
                  <a:pt x="41" y="488"/>
                </a:lnTo>
                <a:lnTo>
                  <a:pt x="41" y="481"/>
                </a:lnTo>
                <a:lnTo>
                  <a:pt x="8" y="465"/>
                </a:lnTo>
                <a:lnTo>
                  <a:pt x="8" y="449"/>
                </a:lnTo>
                <a:lnTo>
                  <a:pt x="0" y="441"/>
                </a:lnTo>
                <a:lnTo>
                  <a:pt x="0" y="425"/>
                </a:lnTo>
                <a:lnTo>
                  <a:pt x="61" y="383"/>
                </a:lnTo>
                <a:lnTo>
                  <a:pt x="43" y="334"/>
                </a:lnTo>
              </a:path>
            </a:pathLst>
          </a:custGeom>
          <a:noFill/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CH"/>
          </a:p>
        </p:txBody>
      </p:sp>
      <p:sp>
        <p:nvSpPr>
          <p:cNvPr id="9" name="Freeform 12">
            <a:extLst>
              <a:ext uri="{FF2B5EF4-FFF2-40B4-BE49-F238E27FC236}">
                <a16:creationId xmlns:a16="http://schemas.microsoft.com/office/drawing/2014/main" id="{81FE656D-9400-E8F2-9221-EAE9BEDBE69E}"/>
              </a:ext>
            </a:extLst>
          </p:cNvPr>
          <p:cNvSpPr>
            <a:spLocks/>
          </p:cNvSpPr>
          <p:nvPr/>
        </p:nvSpPr>
        <p:spPr bwMode="auto">
          <a:xfrm>
            <a:off x="6421049" y="1540437"/>
            <a:ext cx="76550" cy="165232"/>
          </a:xfrm>
          <a:custGeom>
            <a:avLst/>
            <a:gdLst>
              <a:gd name="T0" fmla="*/ 29 w 40"/>
              <a:gd name="T1" fmla="*/ 0 h 87"/>
              <a:gd name="T2" fmla="*/ 3 w 40"/>
              <a:gd name="T3" fmla="*/ 21 h 87"/>
              <a:gd name="T4" fmla="*/ 0 w 40"/>
              <a:gd name="T5" fmla="*/ 53 h 87"/>
              <a:gd name="T6" fmla="*/ 21 w 40"/>
              <a:gd name="T7" fmla="*/ 86 h 87"/>
              <a:gd name="T8" fmla="*/ 39 w 40"/>
              <a:gd name="T9" fmla="*/ 33 h 87"/>
              <a:gd name="T10" fmla="*/ 29 w 40"/>
              <a:gd name="T11" fmla="*/ 0 h 87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40"/>
              <a:gd name="T19" fmla="*/ 0 h 87"/>
              <a:gd name="T20" fmla="*/ 40 w 40"/>
              <a:gd name="T21" fmla="*/ 87 h 87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40" h="87">
                <a:moveTo>
                  <a:pt x="29" y="0"/>
                </a:moveTo>
                <a:lnTo>
                  <a:pt x="3" y="21"/>
                </a:lnTo>
                <a:lnTo>
                  <a:pt x="0" y="53"/>
                </a:lnTo>
                <a:lnTo>
                  <a:pt x="21" y="86"/>
                </a:lnTo>
                <a:lnTo>
                  <a:pt x="39" y="33"/>
                </a:lnTo>
                <a:lnTo>
                  <a:pt x="29" y="0"/>
                </a:lnTo>
              </a:path>
            </a:pathLst>
          </a:custGeom>
          <a:noFill/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CH"/>
          </a:p>
        </p:txBody>
      </p:sp>
      <p:sp>
        <p:nvSpPr>
          <p:cNvPr id="10" name="Freeform 13">
            <a:extLst>
              <a:ext uri="{FF2B5EF4-FFF2-40B4-BE49-F238E27FC236}">
                <a16:creationId xmlns:a16="http://schemas.microsoft.com/office/drawing/2014/main" id="{773B4518-31F9-B940-7111-B9F6F5A107C7}"/>
              </a:ext>
            </a:extLst>
          </p:cNvPr>
          <p:cNvSpPr>
            <a:spLocks/>
          </p:cNvSpPr>
          <p:nvPr/>
        </p:nvSpPr>
        <p:spPr bwMode="auto">
          <a:xfrm>
            <a:off x="3509526" y="3743533"/>
            <a:ext cx="36955" cy="45063"/>
          </a:xfrm>
          <a:custGeom>
            <a:avLst/>
            <a:gdLst>
              <a:gd name="T0" fmla="*/ 0 w 19"/>
              <a:gd name="T1" fmla="*/ 12 h 25"/>
              <a:gd name="T2" fmla="*/ 12 w 19"/>
              <a:gd name="T3" fmla="*/ 0 h 25"/>
              <a:gd name="T4" fmla="*/ 18 w 19"/>
              <a:gd name="T5" fmla="*/ 0 h 25"/>
              <a:gd name="T6" fmla="*/ 13 w 19"/>
              <a:gd name="T7" fmla="*/ 24 h 25"/>
              <a:gd name="T8" fmla="*/ 6 w 19"/>
              <a:gd name="T9" fmla="*/ 18 h 25"/>
              <a:gd name="T10" fmla="*/ 0 w 19"/>
              <a:gd name="T11" fmla="*/ 12 h 25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9"/>
              <a:gd name="T19" fmla="*/ 0 h 25"/>
              <a:gd name="T20" fmla="*/ 19 w 19"/>
              <a:gd name="T21" fmla="*/ 25 h 25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9" h="25">
                <a:moveTo>
                  <a:pt x="0" y="12"/>
                </a:moveTo>
                <a:lnTo>
                  <a:pt x="12" y="0"/>
                </a:lnTo>
                <a:lnTo>
                  <a:pt x="18" y="0"/>
                </a:lnTo>
                <a:lnTo>
                  <a:pt x="13" y="24"/>
                </a:lnTo>
                <a:lnTo>
                  <a:pt x="6" y="18"/>
                </a:lnTo>
                <a:lnTo>
                  <a:pt x="0" y="12"/>
                </a:lnTo>
              </a:path>
            </a:pathLst>
          </a:custGeom>
          <a:noFill/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CH"/>
          </a:p>
        </p:txBody>
      </p:sp>
      <p:sp>
        <p:nvSpPr>
          <p:cNvPr id="11" name="Freeform 14">
            <a:extLst>
              <a:ext uri="{FF2B5EF4-FFF2-40B4-BE49-F238E27FC236}">
                <a16:creationId xmlns:a16="http://schemas.microsoft.com/office/drawing/2014/main" id="{87376014-5AA6-5E9D-BFE0-494A25820758}"/>
              </a:ext>
            </a:extLst>
          </p:cNvPr>
          <p:cNvSpPr>
            <a:spLocks/>
          </p:cNvSpPr>
          <p:nvPr/>
        </p:nvSpPr>
        <p:spPr bwMode="auto">
          <a:xfrm>
            <a:off x="3572878" y="3668427"/>
            <a:ext cx="121423" cy="120169"/>
          </a:xfrm>
          <a:custGeom>
            <a:avLst/>
            <a:gdLst>
              <a:gd name="T0" fmla="*/ 0 w 64"/>
              <a:gd name="T1" fmla="*/ 46 h 62"/>
              <a:gd name="T2" fmla="*/ 28 w 64"/>
              <a:gd name="T3" fmla="*/ 31 h 62"/>
              <a:gd name="T4" fmla="*/ 41 w 64"/>
              <a:gd name="T5" fmla="*/ 0 h 62"/>
              <a:gd name="T6" fmla="*/ 62 w 64"/>
              <a:gd name="T7" fmla="*/ 14 h 62"/>
              <a:gd name="T8" fmla="*/ 63 w 64"/>
              <a:gd name="T9" fmla="*/ 36 h 62"/>
              <a:gd name="T10" fmla="*/ 50 w 64"/>
              <a:gd name="T11" fmla="*/ 52 h 62"/>
              <a:gd name="T12" fmla="*/ 35 w 64"/>
              <a:gd name="T13" fmla="*/ 45 h 62"/>
              <a:gd name="T14" fmla="*/ 8 w 64"/>
              <a:gd name="T15" fmla="*/ 61 h 62"/>
              <a:gd name="T16" fmla="*/ 1 w 64"/>
              <a:gd name="T17" fmla="*/ 54 h 62"/>
              <a:gd name="T18" fmla="*/ 0 w 64"/>
              <a:gd name="T19" fmla="*/ 46 h 62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64"/>
              <a:gd name="T31" fmla="*/ 0 h 62"/>
              <a:gd name="T32" fmla="*/ 64 w 64"/>
              <a:gd name="T33" fmla="*/ 62 h 62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64" h="62">
                <a:moveTo>
                  <a:pt x="0" y="46"/>
                </a:moveTo>
                <a:lnTo>
                  <a:pt x="28" y="31"/>
                </a:lnTo>
                <a:lnTo>
                  <a:pt x="41" y="0"/>
                </a:lnTo>
                <a:lnTo>
                  <a:pt x="62" y="14"/>
                </a:lnTo>
                <a:lnTo>
                  <a:pt x="63" y="36"/>
                </a:lnTo>
                <a:lnTo>
                  <a:pt x="50" y="52"/>
                </a:lnTo>
                <a:lnTo>
                  <a:pt x="35" y="45"/>
                </a:lnTo>
                <a:lnTo>
                  <a:pt x="8" y="61"/>
                </a:lnTo>
                <a:lnTo>
                  <a:pt x="1" y="54"/>
                </a:lnTo>
                <a:lnTo>
                  <a:pt x="0" y="46"/>
                </a:lnTo>
              </a:path>
            </a:pathLst>
          </a:custGeom>
          <a:noFill/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CH"/>
          </a:p>
        </p:txBody>
      </p:sp>
      <p:sp>
        <p:nvSpPr>
          <p:cNvPr id="12" name="Freeform 15">
            <a:extLst>
              <a:ext uri="{FF2B5EF4-FFF2-40B4-BE49-F238E27FC236}">
                <a16:creationId xmlns:a16="http://schemas.microsoft.com/office/drawing/2014/main" id="{530BDF7B-1AC2-1DC9-16B6-CFEBAC69D2E9}"/>
              </a:ext>
            </a:extLst>
          </p:cNvPr>
          <p:cNvSpPr>
            <a:spLocks/>
          </p:cNvSpPr>
          <p:nvPr/>
        </p:nvSpPr>
        <p:spPr bwMode="auto">
          <a:xfrm>
            <a:off x="3530643" y="3418076"/>
            <a:ext cx="266603" cy="232826"/>
          </a:xfrm>
          <a:custGeom>
            <a:avLst/>
            <a:gdLst>
              <a:gd name="T0" fmla="*/ 0 w 140"/>
              <a:gd name="T1" fmla="*/ 67 h 121"/>
              <a:gd name="T2" fmla="*/ 83 w 140"/>
              <a:gd name="T3" fmla="*/ 0 h 121"/>
              <a:gd name="T4" fmla="*/ 106 w 140"/>
              <a:gd name="T5" fmla="*/ 24 h 121"/>
              <a:gd name="T6" fmla="*/ 99 w 140"/>
              <a:gd name="T7" fmla="*/ 31 h 121"/>
              <a:gd name="T8" fmla="*/ 115 w 140"/>
              <a:gd name="T9" fmla="*/ 47 h 121"/>
              <a:gd name="T10" fmla="*/ 109 w 140"/>
              <a:gd name="T11" fmla="*/ 87 h 121"/>
              <a:gd name="T12" fmla="*/ 139 w 140"/>
              <a:gd name="T13" fmla="*/ 85 h 121"/>
              <a:gd name="T14" fmla="*/ 125 w 140"/>
              <a:gd name="T15" fmla="*/ 109 h 121"/>
              <a:gd name="T16" fmla="*/ 86 w 140"/>
              <a:gd name="T17" fmla="*/ 119 h 121"/>
              <a:gd name="T18" fmla="*/ 64 w 140"/>
              <a:gd name="T19" fmla="*/ 120 h 121"/>
              <a:gd name="T20" fmla="*/ 48 w 140"/>
              <a:gd name="T21" fmla="*/ 120 h 121"/>
              <a:gd name="T22" fmla="*/ 0 w 140"/>
              <a:gd name="T23" fmla="*/ 67 h 121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140"/>
              <a:gd name="T37" fmla="*/ 0 h 121"/>
              <a:gd name="T38" fmla="*/ 140 w 140"/>
              <a:gd name="T39" fmla="*/ 121 h 121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140" h="121">
                <a:moveTo>
                  <a:pt x="0" y="67"/>
                </a:moveTo>
                <a:lnTo>
                  <a:pt x="83" y="0"/>
                </a:lnTo>
                <a:lnTo>
                  <a:pt x="106" y="24"/>
                </a:lnTo>
                <a:lnTo>
                  <a:pt x="99" y="31"/>
                </a:lnTo>
                <a:lnTo>
                  <a:pt x="115" y="47"/>
                </a:lnTo>
                <a:lnTo>
                  <a:pt x="109" y="87"/>
                </a:lnTo>
                <a:lnTo>
                  <a:pt x="139" y="85"/>
                </a:lnTo>
                <a:lnTo>
                  <a:pt x="125" y="109"/>
                </a:lnTo>
                <a:lnTo>
                  <a:pt x="86" y="119"/>
                </a:lnTo>
                <a:lnTo>
                  <a:pt x="64" y="120"/>
                </a:lnTo>
                <a:lnTo>
                  <a:pt x="48" y="120"/>
                </a:lnTo>
                <a:lnTo>
                  <a:pt x="0" y="67"/>
                </a:lnTo>
              </a:path>
            </a:pathLst>
          </a:custGeom>
          <a:noFill/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CH"/>
          </a:p>
        </p:txBody>
      </p:sp>
      <p:sp>
        <p:nvSpPr>
          <p:cNvPr id="13" name="Freeform 17">
            <a:extLst>
              <a:ext uri="{FF2B5EF4-FFF2-40B4-BE49-F238E27FC236}">
                <a16:creationId xmlns:a16="http://schemas.microsoft.com/office/drawing/2014/main" id="{EF437131-C14E-881F-2F05-AC4CBB2A8C40}"/>
              </a:ext>
            </a:extLst>
          </p:cNvPr>
          <p:cNvSpPr>
            <a:spLocks/>
          </p:cNvSpPr>
          <p:nvPr/>
        </p:nvSpPr>
        <p:spPr bwMode="auto">
          <a:xfrm>
            <a:off x="6178202" y="2444207"/>
            <a:ext cx="501532" cy="405570"/>
          </a:xfrm>
          <a:custGeom>
            <a:avLst/>
            <a:gdLst>
              <a:gd name="T0" fmla="*/ 11 w 263"/>
              <a:gd name="T1" fmla="*/ 145 h 215"/>
              <a:gd name="T2" fmla="*/ 18 w 263"/>
              <a:gd name="T3" fmla="*/ 121 h 215"/>
              <a:gd name="T4" fmla="*/ 10 w 263"/>
              <a:gd name="T5" fmla="*/ 105 h 215"/>
              <a:gd name="T6" fmla="*/ 9 w 263"/>
              <a:gd name="T7" fmla="*/ 65 h 215"/>
              <a:gd name="T8" fmla="*/ 0 w 263"/>
              <a:gd name="T9" fmla="*/ 24 h 215"/>
              <a:gd name="T10" fmla="*/ 14 w 263"/>
              <a:gd name="T11" fmla="*/ 0 h 215"/>
              <a:gd name="T12" fmla="*/ 32 w 263"/>
              <a:gd name="T13" fmla="*/ 40 h 215"/>
              <a:gd name="T14" fmla="*/ 47 w 263"/>
              <a:gd name="T15" fmla="*/ 31 h 215"/>
              <a:gd name="T16" fmla="*/ 78 w 263"/>
              <a:gd name="T17" fmla="*/ 46 h 215"/>
              <a:gd name="T18" fmla="*/ 101 w 263"/>
              <a:gd name="T19" fmla="*/ 29 h 215"/>
              <a:gd name="T20" fmla="*/ 149 w 263"/>
              <a:gd name="T21" fmla="*/ 27 h 215"/>
              <a:gd name="T22" fmla="*/ 174 w 263"/>
              <a:gd name="T23" fmla="*/ 51 h 215"/>
              <a:gd name="T24" fmla="*/ 198 w 263"/>
              <a:gd name="T25" fmla="*/ 98 h 215"/>
              <a:gd name="T26" fmla="*/ 222 w 263"/>
              <a:gd name="T27" fmla="*/ 97 h 215"/>
              <a:gd name="T28" fmla="*/ 223 w 263"/>
              <a:gd name="T29" fmla="*/ 112 h 215"/>
              <a:gd name="T30" fmla="*/ 262 w 263"/>
              <a:gd name="T31" fmla="*/ 104 h 215"/>
              <a:gd name="T32" fmla="*/ 262 w 263"/>
              <a:gd name="T33" fmla="*/ 128 h 215"/>
              <a:gd name="T34" fmla="*/ 239 w 263"/>
              <a:gd name="T35" fmla="*/ 144 h 215"/>
              <a:gd name="T36" fmla="*/ 209 w 263"/>
              <a:gd name="T37" fmla="*/ 186 h 215"/>
              <a:gd name="T38" fmla="*/ 148 w 263"/>
              <a:gd name="T39" fmla="*/ 204 h 215"/>
              <a:gd name="T40" fmla="*/ 139 w 263"/>
              <a:gd name="T41" fmla="*/ 188 h 215"/>
              <a:gd name="T42" fmla="*/ 107 w 263"/>
              <a:gd name="T43" fmla="*/ 197 h 215"/>
              <a:gd name="T44" fmla="*/ 84 w 263"/>
              <a:gd name="T45" fmla="*/ 214 h 215"/>
              <a:gd name="T46" fmla="*/ 75 w 263"/>
              <a:gd name="T47" fmla="*/ 166 h 215"/>
              <a:gd name="T48" fmla="*/ 52 w 263"/>
              <a:gd name="T49" fmla="*/ 167 h 215"/>
              <a:gd name="T50" fmla="*/ 43 w 263"/>
              <a:gd name="T51" fmla="*/ 159 h 215"/>
              <a:gd name="T52" fmla="*/ 20 w 263"/>
              <a:gd name="T53" fmla="*/ 168 h 215"/>
              <a:gd name="T54" fmla="*/ 11 w 263"/>
              <a:gd name="T55" fmla="*/ 145 h 215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w 263"/>
              <a:gd name="T85" fmla="*/ 0 h 215"/>
              <a:gd name="T86" fmla="*/ 263 w 263"/>
              <a:gd name="T87" fmla="*/ 215 h 215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T84" t="T85" r="T86" b="T87"/>
            <a:pathLst>
              <a:path w="263" h="215">
                <a:moveTo>
                  <a:pt x="11" y="145"/>
                </a:moveTo>
                <a:lnTo>
                  <a:pt x="18" y="121"/>
                </a:lnTo>
                <a:lnTo>
                  <a:pt x="10" y="105"/>
                </a:lnTo>
                <a:lnTo>
                  <a:pt x="9" y="65"/>
                </a:lnTo>
                <a:lnTo>
                  <a:pt x="0" y="24"/>
                </a:lnTo>
                <a:lnTo>
                  <a:pt x="14" y="0"/>
                </a:lnTo>
                <a:lnTo>
                  <a:pt x="32" y="40"/>
                </a:lnTo>
                <a:lnTo>
                  <a:pt x="47" y="31"/>
                </a:lnTo>
                <a:lnTo>
                  <a:pt x="78" y="46"/>
                </a:lnTo>
                <a:lnTo>
                  <a:pt x="101" y="29"/>
                </a:lnTo>
                <a:lnTo>
                  <a:pt x="149" y="27"/>
                </a:lnTo>
                <a:lnTo>
                  <a:pt x="174" y="51"/>
                </a:lnTo>
                <a:lnTo>
                  <a:pt x="198" y="98"/>
                </a:lnTo>
                <a:lnTo>
                  <a:pt x="222" y="97"/>
                </a:lnTo>
                <a:lnTo>
                  <a:pt x="223" y="112"/>
                </a:lnTo>
                <a:lnTo>
                  <a:pt x="262" y="104"/>
                </a:lnTo>
                <a:lnTo>
                  <a:pt x="262" y="128"/>
                </a:lnTo>
                <a:lnTo>
                  <a:pt x="239" y="144"/>
                </a:lnTo>
                <a:lnTo>
                  <a:pt x="209" y="186"/>
                </a:lnTo>
                <a:lnTo>
                  <a:pt x="148" y="204"/>
                </a:lnTo>
                <a:lnTo>
                  <a:pt x="139" y="188"/>
                </a:lnTo>
                <a:lnTo>
                  <a:pt x="107" y="197"/>
                </a:lnTo>
                <a:lnTo>
                  <a:pt x="84" y="214"/>
                </a:lnTo>
                <a:lnTo>
                  <a:pt x="75" y="166"/>
                </a:lnTo>
                <a:lnTo>
                  <a:pt x="52" y="167"/>
                </a:lnTo>
                <a:lnTo>
                  <a:pt x="43" y="159"/>
                </a:lnTo>
                <a:lnTo>
                  <a:pt x="20" y="168"/>
                </a:lnTo>
                <a:lnTo>
                  <a:pt x="11" y="145"/>
                </a:lnTo>
              </a:path>
            </a:pathLst>
          </a:custGeom>
          <a:noFill/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CH"/>
          </a:p>
        </p:txBody>
      </p:sp>
      <p:sp>
        <p:nvSpPr>
          <p:cNvPr id="14" name="Freeform 19">
            <a:extLst>
              <a:ext uri="{FF2B5EF4-FFF2-40B4-BE49-F238E27FC236}">
                <a16:creationId xmlns:a16="http://schemas.microsoft.com/office/drawing/2014/main" id="{2F3D4833-6587-E06E-B539-29D973D45CCD}"/>
              </a:ext>
            </a:extLst>
          </p:cNvPr>
          <p:cNvSpPr>
            <a:spLocks/>
          </p:cNvSpPr>
          <p:nvPr/>
        </p:nvSpPr>
        <p:spPr bwMode="auto">
          <a:xfrm>
            <a:off x="6207239" y="2469242"/>
            <a:ext cx="929153" cy="856203"/>
          </a:xfrm>
          <a:custGeom>
            <a:avLst/>
            <a:gdLst>
              <a:gd name="T0" fmla="*/ 145 w 487"/>
              <a:gd name="T1" fmla="*/ 314 h 452"/>
              <a:gd name="T2" fmla="*/ 74 w 487"/>
              <a:gd name="T3" fmla="*/ 308 h 452"/>
              <a:gd name="T4" fmla="*/ 73 w 487"/>
              <a:gd name="T5" fmla="*/ 293 h 452"/>
              <a:gd name="T6" fmla="*/ 88 w 487"/>
              <a:gd name="T7" fmla="*/ 291 h 452"/>
              <a:gd name="T8" fmla="*/ 88 w 487"/>
              <a:gd name="T9" fmla="*/ 267 h 452"/>
              <a:gd name="T10" fmla="*/ 31 w 487"/>
              <a:gd name="T11" fmla="*/ 220 h 452"/>
              <a:gd name="T12" fmla="*/ 30 w 487"/>
              <a:gd name="T13" fmla="*/ 204 h 452"/>
              <a:gd name="T14" fmla="*/ 0 w 487"/>
              <a:gd name="T15" fmla="*/ 230 h 452"/>
              <a:gd name="T16" fmla="*/ 14 w 487"/>
              <a:gd name="T17" fmla="*/ 180 h 452"/>
              <a:gd name="T18" fmla="*/ 38 w 487"/>
              <a:gd name="T19" fmla="*/ 180 h 452"/>
              <a:gd name="T20" fmla="*/ 38 w 487"/>
              <a:gd name="T21" fmla="*/ 155 h 452"/>
              <a:gd name="T22" fmla="*/ 61 w 487"/>
              <a:gd name="T23" fmla="*/ 154 h 452"/>
              <a:gd name="T24" fmla="*/ 70 w 487"/>
              <a:gd name="T25" fmla="*/ 203 h 452"/>
              <a:gd name="T26" fmla="*/ 93 w 487"/>
              <a:gd name="T27" fmla="*/ 186 h 452"/>
              <a:gd name="T28" fmla="*/ 125 w 487"/>
              <a:gd name="T29" fmla="*/ 177 h 452"/>
              <a:gd name="T30" fmla="*/ 134 w 487"/>
              <a:gd name="T31" fmla="*/ 193 h 452"/>
              <a:gd name="T32" fmla="*/ 196 w 487"/>
              <a:gd name="T33" fmla="*/ 174 h 452"/>
              <a:gd name="T34" fmla="*/ 226 w 487"/>
              <a:gd name="T35" fmla="*/ 132 h 452"/>
              <a:gd name="T36" fmla="*/ 250 w 487"/>
              <a:gd name="T37" fmla="*/ 116 h 452"/>
              <a:gd name="T38" fmla="*/ 250 w 487"/>
              <a:gd name="T39" fmla="*/ 91 h 452"/>
              <a:gd name="T40" fmla="*/ 240 w 487"/>
              <a:gd name="T41" fmla="*/ 67 h 452"/>
              <a:gd name="T42" fmla="*/ 256 w 487"/>
              <a:gd name="T43" fmla="*/ 50 h 452"/>
              <a:gd name="T44" fmla="*/ 255 w 487"/>
              <a:gd name="T45" fmla="*/ 26 h 452"/>
              <a:gd name="T46" fmla="*/ 271 w 487"/>
              <a:gd name="T47" fmla="*/ 17 h 452"/>
              <a:gd name="T48" fmla="*/ 294 w 487"/>
              <a:gd name="T49" fmla="*/ 17 h 452"/>
              <a:gd name="T50" fmla="*/ 309 w 487"/>
              <a:gd name="T51" fmla="*/ 0 h 452"/>
              <a:gd name="T52" fmla="*/ 350 w 487"/>
              <a:gd name="T53" fmla="*/ 22 h 452"/>
              <a:gd name="T54" fmla="*/ 373 w 487"/>
              <a:gd name="T55" fmla="*/ 30 h 452"/>
              <a:gd name="T56" fmla="*/ 469 w 487"/>
              <a:gd name="T57" fmla="*/ 18 h 452"/>
              <a:gd name="T58" fmla="*/ 463 w 487"/>
              <a:gd name="T59" fmla="*/ 60 h 452"/>
              <a:gd name="T60" fmla="*/ 486 w 487"/>
              <a:gd name="T61" fmla="*/ 66 h 452"/>
              <a:gd name="T62" fmla="*/ 472 w 487"/>
              <a:gd name="T63" fmla="*/ 123 h 452"/>
              <a:gd name="T64" fmla="*/ 473 w 487"/>
              <a:gd name="T65" fmla="*/ 164 h 452"/>
              <a:gd name="T66" fmla="*/ 466 w 487"/>
              <a:gd name="T67" fmla="*/ 173 h 452"/>
              <a:gd name="T68" fmla="*/ 474 w 487"/>
              <a:gd name="T69" fmla="*/ 188 h 452"/>
              <a:gd name="T70" fmla="*/ 460 w 487"/>
              <a:gd name="T71" fmla="*/ 222 h 452"/>
              <a:gd name="T72" fmla="*/ 436 w 487"/>
              <a:gd name="T73" fmla="*/ 247 h 452"/>
              <a:gd name="T74" fmla="*/ 413 w 487"/>
              <a:gd name="T75" fmla="*/ 255 h 452"/>
              <a:gd name="T76" fmla="*/ 414 w 487"/>
              <a:gd name="T77" fmla="*/ 264 h 452"/>
              <a:gd name="T78" fmla="*/ 437 w 487"/>
              <a:gd name="T79" fmla="*/ 280 h 452"/>
              <a:gd name="T80" fmla="*/ 463 w 487"/>
              <a:gd name="T81" fmla="*/ 327 h 452"/>
              <a:gd name="T82" fmla="*/ 479 w 487"/>
              <a:gd name="T83" fmla="*/ 334 h 452"/>
              <a:gd name="T84" fmla="*/ 473 w 487"/>
              <a:gd name="T85" fmla="*/ 391 h 452"/>
              <a:gd name="T86" fmla="*/ 449 w 487"/>
              <a:gd name="T87" fmla="*/ 400 h 452"/>
              <a:gd name="T88" fmla="*/ 388 w 487"/>
              <a:gd name="T89" fmla="*/ 451 h 452"/>
              <a:gd name="T90" fmla="*/ 378 w 487"/>
              <a:gd name="T91" fmla="*/ 411 h 452"/>
              <a:gd name="T92" fmla="*/ 363 w 487"/>
              <a:gd name="T93" fmla="*/ 411 h 452"/>
              <a:gd name="T94" fmla="*/ 353 w 487"/>
              <a:gd name="T95" fmla="*/ 363 h 452"/>
              <a:gd name="T96" fmla="*/ 338 w 487"/>
              <a:gd name="T97" fmla="*/ 388 h 452"/>
              <a:gd name="T98" fmla="*/ 314 w 487"/>
              <a:gd name="T99" fmla="*/ 372 h 452"/>
              <a:gd name="T100" fmla="*/ 268 w 487"/>
              <a:gd name="T101" fmla="*/ 415 h 452"/>
              <a:gd name="T102" fmla="*/ 251 w 487"/>
              <a:gd name="T103" fmla="*/ 366 h 452"/>
              <a:gd name="T104" fmla="*/ 211 w 487"/>
              <a:gd name="T105" fmla="*/ 368 h 452"/>
              <a:gd name="T106" fmla="*/ 170 w 487"/>
              <a:gd name="T107" fmla="*/ 362 h 452"/>
              <a:gd name="T108" fmla="*/ 161 w 487"/>
              <a:gd name="T109" fmla="*/ 321 h 452"/>
              <a:gd name="T110" fmla="*/ 145 w 487"/>
              <a:gd name="T111" fmla="*/ 314 h 452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w 487"/>
              <a:gd name="T169" fmla="*/ 0 h 452"/>
              <a:gd name="T170" fmla="*/ 487 w 487"/>
              <a:gd name="T171" fmla="*/ 452 h 452"/>
            </a:gdLst>
            <a:ahLst/>
            <a:cxnLst>
              <a:cxn ang="T112">
                <a:pos x="T0" y="T1"/>
              </a:cxn>
              <a:cxn ang="T113">
                <a:pos x="T2" y="T3"/>
              </a:cxn>
              <a:cxn ang="T114">
                <a:pos x="T4" y="T5"/>
              </a:cxn>
              <a:cxn ang="T115">
                <a:pos x="T6" y="T7"/>
              </a:cxn>
              <a:cxn ang="T116">
                <a:pos x="T8" y="T9"/>
              </a:cxn>
              <a:cxn ang="T117">
                <a:pos x="T10" y="T11"/>
              </a:cxn>
              <a:cxn ang="T118">
                <a:pos x="T12" y="T13"/>
              </a:cxn>
              <a:cxn ang="T119">
                <a:pos x="T14" y="T15"/>
              </a:cxn>
              <a:cxn ang="T120">
                <a:pos x="T16" y="T17"/>
              </a:cxn>
              <a:cxn ang="T121">
                <a:pos x="T18" y="T19"/>
              </a:cxn>
              <a:cxn ang="T122">
                <a:pos x="T20" y="T21"/>
              </a:cxn>
              <a:cxn ang="T123">
                <a:pos x="T22" y="T23"/>
              </a:cxn>
              <a:cxn ang="T124">
                <a:pos x="T24" y="T25"/>
              </a:cxn>
              <a:cxn ang="T125">
                <a:pos x="T26" y="T27"/>
              </a:cxn>
              <a:cxn ang="T126">
                <a:pos x="T28" y="T29"/>
              </a:cxn>
              <a:cxn ang="T127">
                <a:pos x="T30" y="T31"/>
              </a:cxn>
              <a:cxn ang="T128">
                <a:pos x="T32" y="T33"/>
              </a:cxn>
              <a:cxn ang="T129">
                <a:pos x="T34" y="T35"/>
              </a:cxn>
              <a:cxn ang="T130">
                <a:pos x="T36" y="T37"/>
              </a:cxn>
              <a:cxn ang="T131">
                <a:pos x="T38" y="T39"/>
              </a:cxn>
              <a:cxn ang="T132">
                <a:pos x="T40" y="T41"/>
              </a:cxn>
              <a:cxn ang="T133">
                <a:pos x="T42" y="T43"/>
              </a:cxn>
              <a:cxn ang="T134">
                <a:pos x="T44" y="T45"/>
              </a:cxn>
              <a:cxn ang="T135">
                <a:pos x="T46" y="T47"/>
              </a:cxn>
              <a:cxn ang="T136">
                <a:pos x="T48" y="T49"/>
              </a:cxn>
              <a:cxn ang="T137">
                <a:pos x="T50" y="T51"/>
              </a:cxn>
              <a:cxn ang="T138">
                <a:pos x="T52" y="T53"/>
              </a:cxn>
              <a:cxn ang="T139">
                <a:pos x="T54" y="T55"/>
              </a:cxn>
              <a:cxn ang="T140">
                <a:pos x="T56" y="T57"/>
              </a:cxn>
              <a:cxn ang="T141">
                <a:pos x="T58" y="T59"/>
              </a:cxn>
              <a:cxn ang="T142">
                <a:pos x="T60" y="T61"/>
              </a:cxn>
              <a:cxn ang="T143">
                <a:pos x="T62" y="T63"/>
              </a:cxn>
              <a:cxn ang="T144">
                <a:pos x="T64" y="T65"/>
              </a:cxn>
              <a:cxn ang="T145">
                <a:pos x="T66" y="T67"/>
              </a:cxn>
              <a:cxn ang="T146">
                <a:pos x="T68" y="T69"/>
              </a:cxn>
              <a:cxn ang="T147">
                <a:pos x="T70" y="T71"/>
              </a:cxn>
              <a:cxn ang="T148">
                <a:pos x="T72" y="T73"/>
              </a:cxn>
              <a:cxn ang="T149">
                <a:pos x="T74" y="T75"/>
              </a:cxn>
              <a:cxn ang="T150">
                <a:pos x="T76" y="T77"/>
              </a:cxn>
              <a:cxn ang="T151">
                <a:pos x="T78" y="T79"/>
              </a:cxn>
              <a:cxn ang="T152">
                <a:pos x="T80" y="T81"/>
              </a:cxn>
              <a:cxn ang="T153">
                <a:pos x="T82" y="T83"/>
              </a:cxn>
              <a:cxn ang="T154">
                <a:pos x="T84" y="T85"/>
              </a:cxn>
              <a:cxn ang="T155">
                <a:pos x="T86" y="T87"/>
              </a:cxn>
              <a:cxn ang="T156">
                <a:pos x="T88" y="T89"/>
              </a:cxn>
              <a:cxn ang="T157">
                <a:pos x="T90" y="T91"/>
              </a:cxn>
              <a:cxn ang="T158">
                <a:pos x="T92" y="T93"/>
              </a:cxn>
              <a:cxn ang="T159">
                <a:pos x="T94" y="T95"/>
              </a:cxn>
              <a:cxn ang="T160">
                <a:pos x="T96" y="T97"/>
              </a:cxn>
              <a:cxn ang="T161">
                <a:pos x="T98" y="T99"/>
              </a:cxn>
              <a:cxn ang="T162">
                <a:pos x="T100" y="T101"/>
              </a:cxn>
              <a:cxn ang="T163">
                <a:pos x="T102" y="T103"/>
              </a:cxn>
              <a:cxn ang="T164">
                <a:pos x="T104" y="T105"/>
              </a:cxn>
              <a:cxn ang="T165">
                <a:pos x="T106" y="T107"/>
              </a:cxn>
              <a:cxn ang="T166">
                <a:pos x="T108" y="T109"/>
              </a:cxn>
              <a:cxn ang="T167">
                <a:pos x="T110" y="T111"/>
              </a:cxn>
            </a:cxnLst>
            <a:rect l="T168" t="T169" r="T170" b="T171"/>
            <a:pathLst>
              <a:path w="487" h="452">
                <a:moveTo>
                  <a:pt x="145" y="314"/>
                </a:moveTo>
                <a:lnTo>
                  <a:pt x="74" y="308"/>
                </a:lnTo>
                <a:lnTo>
                  <a:pt x="73" y="293"/>
                </a:lnTo>
                <a:lnTo>
                  <a:pt x="88" y="291"/>
                </a:lnTo>
                <a:lnTo>
                  <a:pt x="88" y="267"/>
                </a:lnTo>
                <a:lnTo>
                  <a:pt x="31" y="220"/>
                </a:lnTo>
                <a:lnTo>
                  <a:pt x="30" y="204"/>
                </a:lnTo>
                <a:lnTo>
                  <a:pt x="0" y="230"/>
                </a:lnTo>
                <a:lnTo>
                  <a:pt x="14" y="180"/>
                </a:lnTo>
                <a:lnTo>
                  <a:pt x="38" y="180"/>
                </a:lnTo>
                <a:lnTo>
                  <a:pt x="38" y="155"/>
                </a:lnTo>
                <a:lnTo>
                  <a:pt x="61" y="154"/>
                </a:lnTo>
                <a:lnTo>
                  <a:pt x="70" y="203"/>
                </a:lnTo>
                <a:lnTo>
                  <a:pt x="93" y="186"/>
                </a:lnTo>
                <a:lnTo>
                  <a:pt x="125" y="177"/>
                </a:lnTo>
                <a:lnTo>
                  <a:pt x="134" y="193"/>
                </a:lnTo>
                <a:lnTo>
                  <a:pt x="196" y="174"/>
                </a:lnTo>
                <a:lnTo>
                  <a:pt x="226" y="132"/>
                </a:lnTo>
                <a:lnTo>
                  <a:pt x="250" y="116"/>
                </a:lnTo>
                <a:lnTo>
                  <a:pt x="250" y="91"/>
                </a:lnTo>
                <a:lnTo>
                  <a:pt x="240" y="67"/>
                </a:lnTo>
                <a:lnTo>
                  <a:pt x="256" y="50"/>
                </a:lnTo>
                <a:lnTo>
                  <a:pt x="255" y="26"/>
                </a:lnTo>
                <a:lnTo>
                  <a:pt x="271" y="17"/>
                </a:lnTo>
                <a:lnTo>
                  <a:pt x="294" y="17"/>
                </a:lnTo>
                <a:lnTo>
                  <a:pt x="309" y="0"/>
                </a:lnTo>
                <a:lnTo>
                  <a:pt x="350" y="22"/>
                </a:lnTo>
                <a:lnTo>
                  <a:pt x="373" y="30"/>
                </a:lnTo>
                <a:lnTo>
                  <a:pt x="469" y="18"/>
                </a:lnTo>
                <a:lnTo>
                  <a:pt x="463" y="60"/>
                </a:lnTo>
                <a:lnTo>
                  <a:pt x="486" y="66"/>
                </a:lnTo>
                <a:lnTo>
                  <a:pt x="472" y="123"/>
                </a:lnTo>
                <a:lnTo>
                  <a:pt x="473" y="164"/>
                </a:lnTo>
                <a:lnTo>
                  <a:pt x="466" y="173"/>
                </a:lnTo>
                <a:lnTo>
                  <a:pt x="474" y="188"/>
                </a:lnTo>
                <a:lnTo>
                  <a:pt x="460" y="222"/>
                </a:lnTo>
                <a:lnTo>
                  <a:pt x="436" y="247"/>
                </a:lnTo>
                <a:lnTo>
                  <a:pt x="413" y="255"/>
                </a:lnTo>
                <a:lnTo>
                  <a:pt x="414" y="264"/>
                </a:lnTo>
                <a:lnTo>
                  <a:pt x="437" y="280"/>
                </a:lnTo>
                <a:lnTo>
                  <a:pt x="463" y="327"/>
                </a:lnTo>
                <a:lnTo>
                  <a:pt x="479" y="334"/>
                </a:lnTo>
                <a:lnTo>
                  <a:pt x="473" y="391"/>
                </a:lnTo>
                <a:lnTo>
                  <a:pt x="449" y="400"/>
                </a:lnTo>
                <a:lnTo>
                  <a:pt x="388" y="451"/>
                </a:lnTo>
                <a:lnTo>
                  <a:pt x="378" y="411"/>
                </a:lnTo>
                <a:lnTo>
                  <a:pt x="363" y="411"/>
                </a:lnTo>
                <a:lnTo>
                  <a:pt x="353" y="363"/>
                </a:lnTo>
                <a:lnTo>
                  <a:pt x="338" y="388"/>
                </a:lnTo>
                <a:lnTo>
                  <a:pt x="314" y="372"/>
                </a:lnTo>
                <a:lnTo>
                  <a:pt x="268" y="415"/>
                </a:lnTo>
                <a:lnTo>
                  <a:pt x="251" y="366"/>
                </a:lnTo>
                <a:lnTo>
                  <a:pt x="211" y="368"/>
                </a:lnTo>
                <a:lnTo>
                  <a:pt x="170" y="362"/>
                </a:lnTo>
                <a:lnTo>
                  <a:pt x="161" y="321"/>
                </a:lnTo>
                <a:lnTo>
                  <a:pt x="145" y="314"/>
                </a:lnTo>
              </a:path>
            </a:pathLst>
          </a:custGeom>
          <a:noFill/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CH"/>
          </a:p>
        </p:txBody>
      </p:sp>
      <p:sp>
        <p:nvSpPr>
          <p:cNvPr id="15" name="Freeform 20">
            <a:extLst>
              <a:ext uri="{FF2B5EF4-FFF2-40B4-BE49-F238E27FC236}">
                <a16:creationId xmlns:a16="http://schemas.microsoft.com/office/drawing/2014/main" id="{DB0D5B9F-F5F6-8BA6-E534-1CD27AFCF44E}"/>
              </a:ext>
            </a:extLst>
          </p:cNvPr>
          <p:cNvSpPr>
            <a:spLocks/>
          </p:cNvSpPr>
          <p:nvPr/>
        </p:nvSpPr>
        <p:spPr bwMode="auto">
          <a:xfrm>
            <a:off x="6223077" y="3072590"/>
            <a:ext cx="876361" cy="1149114"/>
          </a:xfrm>
          <a:custGeom>
            <a:avLst/>
            <a:gdLst>
              <a:gd name="T0" fmla="*/ 84 w 459"/>
              <a:gd name="T1" fmla="*/ 279 h 606"/>
              <a:gd name="T2" fmla="*/ 60 w 459"/>
              <a:gd name="T3" fmla="*/ 255 h 606"/>
              <a:gd name="T4" fmla="*/ 67 w 459"/>
              <a:gd name="T5" fmla="*/ 238 h 606"/>
              <a:gd name="T6" fmla="*/ 81 w 459"/>
              <a:gd name="T7" fmla="*/ 197 h 606"/>
              <a:gd name="T8" fmla="*/ 88 w 459"/>
              <a:gd name="T9" fmla="*/ 181 h 606"/>
              <a:gd name="T10" fmla="*/ 54 w 459"/>
              <a:gd name="T11" fmla="*/ 125 h 606"/>
              <a:gd name="T12" fmla="*/ 85 w 459"/>
              <a:gd name="T13" fmla="*/ 99 h 606"/>
              <a:gd name="T14" fmla="*/ 123 w 459"/>
              <a:gd name="T15" fmla="*/ 33 h 606"/>
              <a:gd name="T16" fmla="*/ 153 w 459"/>
              <a:gd name="T17" fmla="*/ 7 h 606"/>
              <a:gd name="T18" fmla="*/ 203 w 459"/>
              <a:gd name="T19" fmla="*/ 55 h 606"/>
              <a:gd name="T20" fmla="*/ 259 w 459"/>
              <a:gd name="T21" fmla="*/ 102 h 606"/>
              <a:gd name="T22" fmla="*/ 329 w 459"/>
              <a:gd name="T23" fmla="*/ 75 h 606"/>
              <a:gd name="T24" fmla="*/ 354 w 459"/>
              <a:gd name="T25" fmla="*/ 97 h 606"/>
              <a:gd name="T26" fmla="*/ 378 w 459"/>
              <a:gd name="T27" fmla="*/ 138 h 606"/>
              <a:gd name="T28" fmla="*/ 458 w 459"/>
              <a:gd name="T29" fmla="*/ 136 h 606"/>
              <a:gd name="T30" fmla="*/ 396 w 459"/>
              <a:gd name="T31" fmla="*/ 195 h 606"/>
              <a:gd name="T32" fmla="*/ 405 w 459"/>
              <a:gd name="T33" fmla="*/ 218 h 606"/>
              <a:gd name="T34" fmla="*/ 359 w 459"/>
              <a:gd name="T35" fmla="*/ 252 h 606"/>
              <a:gd name="T36" fmla="*/ 330 w 459"/>
              <a:gd name="T37" fmla="*/ 336 h 606"/>
              <a:gd name="T38" fmla="*/ 292 w 459"/>
              <a:gd name="T39" fmla="*/ 360 h 606"/>
              <a:gd name="T40" fmla="*/ 237 w 459"/>
              <a:gd name="T41" fmla="*/ 378 h 606"/>
              <a:gd name="T42" fmla="*/ 216 w 459"/>
              <a:gd name="T43" fmla="*/ 452 h 606"/>
              <a:gd name="T44" fmla="*/ 240 w 459"/>
              <a:gd name="T45" fmla="*/ 460 h 606"/>
              <a:gd name="T46" fmla="*/ 250 w 459"/>
              <a:gd name="T47" fmla="*/ 525 h 606"/>
              <a:gd name="T48" fmla="*/ 179 w 459"/>
              <a:gd name="T49" fmla="*/ 527 h 606"/>
              <a:gd name="T50" fmla="*/ 123 w 459"/>
              <a:gd name="T51" fmla="*/ 513 h 606"/>
              <a:gd name="T52" fmla="*/ 109 w 459"/>
              <a:gd name="T53" fmla="*/ 546 h 606"/>
              <a:gd name="T54" fmla="*/ 64 w 459"/>
              <a:gd name="T55" fmla="*/ 605 h 606"/>
              <a:gd name="T56" fmla="*/ 30 w 459"/>
              <a:gd name="T57" fmla="*/ 581 h 606"/>
              <a:gd name="T58" fmla="*/ 12 w 459"/>
              <a:gd name="T59" fmla="*/ 509 h 606"/>
              <a:gd name="T60" fmla="*/ 33 w 459"/>
              <a:gd name="T61" fmla="*/ 435 h 606"/>
              <a:gd name="T62" fmla="*/ 10 w 459"/>
              <a:gd name="T63" fmla="*/ 420 h 606"/>
              <a:gd name="T64" fmla="*/ 39 w 459"/>
              <a:gd name="T65" fmla="*/ 378 h 60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w 459"/>
              <a:gd name="T100" fmla="*/ 0 h 606"/>
              <a:gd name="T101" fmla="*/ 459 w 459"/>
              <a:gd name="T102" fmla="*/ 606 h 606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T99" t="T100" r="T101" b="T102"/>
            <a:pathLst>
              <a:path w="459" h="606">
                <a:moveTo>
                  <a:pt x="44" y="289"/>
                </a:moveTo>
                <a:lnTo>
                  <a:pt x="84" y="279"/>
                </a:lnTo>
                <a:lnTo>
                  <a:pt x="83" y="254"/>
                </a:lnTo>
                <a:lnTo>
                  <a:pt x="60" y="255"/>
                </a:lnTo>
                <a:lnTo>
                  <a:pt x="60" y="238"/>
                </a:lnTo>
                <a:lnTo>
                  <a:pt x="67" y="238"/>
                </a:lnTo>
                <a:lnTo>
                  <a:pt x="67" y="222"/>
                </a:lnTo>
                <a:lnTo>
                  <a:pt x="81" y="197"/>
                </a:lnTo>
                <a:lnTo>
                  <a:pt x="97" y="197"/>
                </a:lnTo>
                <a:lnTo>
                  <a:pt x="88" y="181"/>
                </a:lnTo>
                <a:lnTo>
                  <a:pt x="56" y="174"/>
                </a:lnTo>
                <a:lnTo>
                  <a:pt x="54" y="125"/>
                </a:lnTo>
                <a:lnTo>
                  <a:pt x="70" y="100"/>
                </a:lnTo>
                <a:lnTo>
                  <a:pt x="85" y="99"/>
                </a:lnTo>
                <a:lnTo>
                  <a:pt x="124" y="74"/>
                </a:lnTo>
                <a:lnTo>
                  <a:pt x="123" y="33"/>
                </a:lnTo>
                <a:lnTo>
                  <a:pt x="137" y="0"/>
                </a:lnTo>
                <a:lnTo>
                  <a:pt x="153" y="7"/>
                </a:lnTo>
                <a:lnTo>
                  <a:pt x="162" y="48"/>
                </a:lnTo>
                <a:lnTo>
                  <a:pt x="203" y="55"/>
                </a:lnTo>
                <a:lnTo>
                  <a:pt x="242" y="52"/>
                </a:lnTo>
                <a:lnTo>
                  <a:pt x="259" y="102"/>
                </a:lnTo>
                <a:lnTo>
                  <a:pt x="305" y="59"/>
                </a:lnTo>
                <a:lnTo>
                  <a:pt x="329" y="75"/>
                </a:lnTo>
                <a:lnTo>
                  <a:pt x="344" y="49"/>
                </a:lnTo>
                <a:lnTo>
                  <a:pt x="354" y="97"/>
                </a:lnTo>
                <a:lnTo>
                  <a:pt x="369" y="97"/>
                </a:lnTo>
                <a:lnTo>
                  <a:pt x="378" y="138"/>
                </a:lnTo>
                <a:lnTo>
                  <a:pt x="440" y="87"/>
                </a:lnTo>
                <a:lnTo>
                  <a:pt x="458" y="136"/>
                </a:lnTo>
                <a:lnTo>
                  <a:pt x="396" y="179"/>
                </a:lnTo>
                <a:lnTo>
                  <a:pt x="396" y="195"/>
                </a:lnTo>
                <a:lnTo>
                  <a:pt x="405" y="202"/>
                </a:lnTo>
                <a:lnTo>
                  <a:pt x="405" y="218"/>
                </a:lnTo>
                <a:lnTo>
                  <a:pt x="382" y="244"/>
                </a:lnTo>
                <a:lnTo>
                  <a:pt x="359" y="252"/>
                </a:lnTo>
                <a:lnTo>
                  <a:pt x="360" y="284"/>
                </a:lnTo>
                <a:lnTo>
                  <a:pt x="330" y="336"/>
                </a:lnTo>
                <a:lnTo>
                  <a:pt x="314" y="311"/>
                </a:lnTo>
                <a:lnTo>
                  <a:pt x="292" y="360"/>
                </a:lnTo>
                <a:lnTo>
                  <a:pt x="268" y="378"/>
                </a:lnTo>
                <a:lnTo>
                  <a:pt x="237" y="378"/>
                </a:lnTo>
                <a:lnTo>
                  <a:pt x="238" y="428"/>
                </a:lnTo>
                <a:lnTo>
                  <a:pt x="216" y="452"/>
                </a:lnTo>
                <a:lnTo>
                  <a:pt x="224" y="468"/>
                </a:lnTo>
                <a:lnTo>
                  <a:pt x="240" y="460"/>
                </a:lnTo>
                <a:lnTo>
                  <a:pt x="248" y="476"/>
                </a:lnTo>
                <a:lnTo>
                  <a:pt x="250" y="525"/>
                </a:lnTo>
                <a:lnTo>
                  <a:pt x="203" y="543"/>
                </a:lnTo>
                <a:lnTo>
                  <a:pt x="179" y="527"/>
                </a:lnTo>
                <a:lnTo>
                  <a:pt x="155" y="521"/>
                </a:lnTo>
                <a:lnTo>
                  <a:pt x="123" y="513"/>
                </a:lnTo>
                <a:lnTo>
                  <a:pt x="108" y="522"/>
                </a:lnTo>
                <a:lnTo>
                  <a:pt x="109" y="546"/>
                </a:lnTo>
                <a:lnTo>
                  <a:pt x="102" y="587"/>
                </a:lnTo>
                <a:lnTo>
                  <a:pt x="64" y="605"/>
                </a:lnTo>
                <a:lnTo>
                  <a:pt x="54" y="580"/>
                </a:lnTo>
                <a:lnTo>
                  <a:pt x="30" y="581"/>
                </a:lnTo>
                <a:lnTo>
                  <a:pt x="14" y="542"/>
                </a:lnTo>
                <a:lnTo>
                  <a:pt x="12" y="509"/>
                </a:lnTo>
                <a:lnTo>
                  <a:pt x="20" y="468"/>
                </a:lnTo>
                <a:lnTo>
                  <a:pt x="33" y="435"/>
                </a:lnTo>
                <a:lnTo>
                  <a:pt x="10" y="428"/>
                </a:lnTo>
                <a:lnTo>
                  <a:pt x="10" y="420"/>
                </a:lnTo>
                <a:lnTo>
                  <a:pt x="0" y="379"/>
                </a:lnTo>
                <a:lnTo>
                  <a:pt x="39" y="378"/>
                </a:lnTo>
                <a:lnTo>
                  <a:pt x="44" y="289"/>
                </a:lnTo>
              </a:path>
            </a:pathLst>
          </a:custGeom>
          <a:noFill/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CH"/>
          </a:p>
        </p:txBody>
      </p:sp>
      <p:sp>
        <p:nvSpPr>
          <p:cNvPr id="16" name="Freeform 37">
            <a:extLst>
              <a:ext uri="{FF2B5EF4-FFF2-40B4-BE49-F238E27FC236}">
                <a16:creationId xmlns:a16="http://schemas.microsoft.com/office/drawing/2014/main" id="{60665DA3-4646-3BF7-FF82-49EFE4C43E55}"/>
              </a:ext>
            </a:extLst>
          </p:cNvPr>
          <p:cNvSpPr>
            <a:spLocks/>
          </p:cNvSpPr>
          <p:nvPr/>
        </p:nvSpPr>
        <p:spPr bwMode="auto">
          <a:xfrm>
            <a:off x="4755437" y="1613039"/>
            <a:ext cx="229648" cy="192772"/>
          </a:xfrm>
          <a:custGeom>
            <a:avLst/>
            <a:gdLst>
              <a:gd name="T0" fmla="*/ 91 w 120"/>
              <a:gd name="T1" fmla="*/ 63 h 103"/>
              <a:gd name="T2" fmla="*/ 62 w 120"/>
              <a:gd name="T3" fmla="*/ 102 h 103"/>
              <a:gd name="T4" fmla="*/ 39 w 120"/>
              <a:gd name="T5" fmla="*/ 95 h 103"/>
              <a:gd name="T6" fmla="*/ 39 w 120"/>
              <a:gd name="T7" fmla="*/ 80 h 103"/>
              <a:gd name="T8" fmla="*/ 24 w 120"/>
              <a:gd name="T9" fmla="*/ 80 h 103"/>
              <a:gd name="T10" fmla="*/ 0 w 120"/>
              <a:gd name="T11" fmla="*/ 58 h 103"/>
              <a:gd name="T12" fmla="*/ 36 w 120"/>
              <a:gd name="T13" fmla="*/ 10 h 103"/>
              <a:gd name="T14" fmla="*/ 67 w 120"/>
              <a:gd name="T15" fmla="*/ 17 h 103"/>
              <a:gd name="T16" fmla="*/ 74 w 120"/>
              <a:gd name="T17" fmla="*/ 2 h 103"/>
              <a:gd name="T18" fmla="*/ 89 w 120"/>
              <a:gd name="T19" fmla="*/ 1 h 103"/>
              <a:gd name="T20" fmla="*/ 119 w 120"/>
              <a:gd name="T21" fmla="*/ 0 h 103"/>
              <a:gd name="T22" fmla="*/ 119 w 120"/>
              <a:gd name="T23" fmla="*/ 7 h 103"/>
              <a:gd name="T24" fmla="*/ 112 w 120"/>
              <a:gd name="T25" fmla="*/ 15 h 103"/>
              <a:gd name="T26" fmla="*/ 113 w 120"/>
              <a:gd name="T27" fmla="*/ 38 h 103"/>
              <a:gd name="T28" fmla="*/ 91 w 120"/>
              <a:gd name="T29" fmla="*/ 63 h 103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120"/>
              <a:gd name="T46" fmla="*/ 0 h 103"/>
              <a:gd name="T47" fmla="*/ 120 w 120"/>
              <a:gd name="T48" fmla="*/ 103 h 103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120" h="103">
                <a:moveTo>
                  <a:pt x="91" y="63"/>
                </a:moveTo>
                <a:lnTo>
                  <a:pt x="62" y="102"/>
                </a:lnTo>
                <a:lnTo>
                  <a:pt x="39" y="95"/>
                </a:lnTo>
                <a:lnTo>
                  <a:pt x="39" y="80"/>
                </a:lnTo>
                <a:lnTo>
                  <a:pt x="24" y="80"/>
                </a:lnTo>
                <a:lnTo>
                  <a:pt x="0" y="58"/>
                </a:lnTo>
                <a:lnTo>
                  <a:pt x="36" y="10"/>
                </a:lnTo>
                <a:lnTo>
                  <a:pt x="67" y="17"/>
                </a:lnTo>
                <a:lnTo>
                  <a:pt x="74" y="2"/>
                </a:lnTo>
                <a:lnTo>
                  <a:pt x="89" y="1"/>
                </a:lnTo>
                <a:lnTo>
                  <a:pt x="119" y="0"/>
                </a:lnTo>
                <a:lnTo>
                  <a:pt x="119" y="7"/>
                </a:lnTo>
                <a:lnTo>
                  <a:pt x="112" y="15"/>
                </a:lnTo>
                <a:lnTo>
                  <a:pt x="113" y="38"/>
                </a:lnTo>
                <a:lnTo>
                  <a:pt x="91" y="63"/>
                </a:lnTo>
              </a:path>
            </a:pathLst>
          </a:custGeom>
          <a:noFill/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/>
          <a:lstStyle/>
          <a:p>
            <a:endParaRPr lang="de-CH" dirty="0"/>
          </a:p>
        </p:txBody>
      </p:sp>
      <p:sp>
        <p:nvSpPr>
          <p:cNvPr id="17" name="Freeform 38">
            <a:extLst>
              <a:ext uri="{FF2B5EF4-FFF2-40B4-BE49-F238E27FC236}">
                <a16:creationId xmlns:a16="http://schemas.microsoft.com/office/drawing/2014/main" id="{04AC74F1-6860-8348-1589-F2D2B2A947D7}"/>
              </a:ext>
            </a:extLst>
          </p:cNvPr>
          <p:cNvSpPr>
            <a:spLocks/>
          </p:cNvSpPr>
          <p:nvPr/>
        </p:nvSpPr>
        <p:spPr bwMode="auto">
          <a:xfrm>
            <a:off x="4710562" y="1730705"/>
            <a:ext cx="736461" cy="530746"/>
          </a:xfrm>
          <a:custGeom>
            <a:avLst/>
            <a:gdLst>
              <a:gd name="T0" fmla="*/ 385 w 386"/>
              <a:gd name="T1" fmla="*/ 131 h 281"/>
              <a:gd name="T2" fmla="*/ 377 w 386"/>
              <a:gd name="T3" fmla="*/ 148 h 281"/>
              <a:gd name="T4" fmla="*/ 378 w 386"/>
              <a:gd name="T5" fmla="*/ 179 h 281"/>
              <a:gd name="T6" fmla="*/ 339 w 386"/>
              <a:gd name="T7" fmla="*/ 214 h 281"/>
              <a:gd name="T8" fmla="*/ 324 w 386"/>
              <a:gd name="T9" fmla="*/ 206 h 281"/>
              <a:gd name="T10" fmla="*/ 316 w 386"/>
              <a:gd name="T11" fmla="*/ 214 h 281"/>
              <a:gd name="T12" fmla="*/ 309 w 386"/>
              <a:gd name="T13" fmla="*/ 238 h 281"/>
              <a:gd name="T14" fmla="*/ 254 w 386"/>
              <a:gd name="T15" fmla="*/ 264 h 281"/>
              <a:gd name="T16" fmla="*/ 254 w 386"/>
              <a:gd name="T17" fmla="*/ 280 h 281"/>
              <a:gd name="T18" fmla="*/ 231 w 386"/>
              <a:gd name="T19" fmla="*/ 280 h 281"/>
              <a:gd name="T20" fmla="*/ 191 w 386"/>
              <a:gd name="T21" fmla="*/ 266 h 281"/>
              <a:gd name="T22" fmla="*/ 182 w 386"/>
              <a:gd name="T23" fmla="*/ 251 h 281"/>
              <a:gd name="T24" fmla="*/ 110 w 386"/>
              <a:gd name="T25" fmla="*/ 245 h 281"/>
              <a:gd name="T26" fmla="*/ 109 w 386"/>
              <a:gd name="T27" fmla="*/ 204 h 281"/>
              <a:gd name="T28" fmla="*/ 133 w 386"/>
              <a:gd name="T29" fmla="*/ 188 h 281"/>
              <a:gd name="T30" fmla="*/ 148 w 386"/>
              <a:gd name="T31" fmla="*/ 188 h 281"/>
              <a:gd name="T32" fmla="*/ 162 w 386"/>
              <a:gd name="T33" fmla="*/ 115 h 281"/>
              <a:gd name="T34" fmla="*/ 169 w 386"/>
              <a:gd name="T35" fmla="*/ 107 h 281"/>
              <a:gd name="T36" fmla="*/ 146 w 386"/>
              <a:gd name="T37" fmla="*/ 91 h 281"/>
              <a:gd name="T38" fmla="*/ 136 w 386"/>
              <a:gd name="T39" fmla="*/ 60 h 281"/>
              <a:gd name="T40" fmla="*/ 122 w 386"/>
              <a:gd name="T41" fmla="*/ 77 h 281"/>
              <a:gd name="T42" fmla="*/ 122 w 386"/>
              <a:gd name="T43" fmla="*/ 93 h 281"/>
              <a:gd name="T44" fmla="*/ 97 w 386"/>
              <a:gd name="T45" fmla="*/ 85 h 281"/>
              <a:gd name="T46" fmla="*/ 90 w 386"/>
              <a:gd name="T47" fmla="*/ 117 h 281"/>
              <a:gd name="T48" fmla="*/ 84 w 386"/>
              <a:gd name="T49" fmla="*/ 150 h 281"/>
              <a:gd name="T50" fmla="*/ 27 w 386"/>
              <a:gd name="T51" fmla="*/ 120 h 281"/>
              <a:gd name="T52" fmla="*/ 26 w 386"/>
              <a:gd name="T53" fmla="*/ 72 h 281"/>
              <a:gd name="T54" fmla="*/ 9 w 386"/>
              <a:gd name="T55" fmla="*/ 65 h 281"/>
              <a:gd name="T56" fmla="*/ 9 w 386"/>
              <a:gd name="T57" fmla="*/ 57 h 281"/>
              <a:gd name="T58" fmla="*/ 17 w 386"/>
              <a:gd name="T59" fmla="*/ 48 h 281"/>
              <a:gd name="T60" fmla="*/ 1 w 386"/>
              <a:gd name="T61" fmla="*/ 33 h 281"/>
              <a:gd name="T62" fmla="*/ 0 w 386"/>
              <a:gd name="T63" fmla="*/ 18 h 281"/>
              <a:gd name="T64" fmla="*/ 23 w 386"/>
              <a:gd name="T65" fmla="*/ 0 h 281"/>
              <a:gd name="T66" fmla="*/ 49 w 386"/>
              <a:gd name="T67" fmla="*/ 23 h 281"/>
              <a:gd name="T68" fmla="*/ 64 w 386"/>
              <a:gd name="T69" fmla="*/ 23 h 281"/>
              <a:gd name="T70" fmla="*/ 64 w 386"/>
              <a:gd name="T71" fmla="*/ 39 h 281"/>
              <a:gd name="T72" fmla="*/ 88 w 386"/>
              <a:gd name="T73" fmla="*/ 46 h 281"/>
              <a:gd name="T74" fmla="*/ 119 w 386"/>
              <a:gd name="T75" fmla="*/ 5 h 281"/>
              <a:gd name="T76" fmla="*/ 143 w 386"/>
              <a:gd name="T77" fmla="*/ 20 h 281"/>
              <a:gd name="T78" fmla="*/ 190 w 386"/>
              <a:gd name="T79" fmla="*/ 10 h 281"/>
              <a:gd name="T80" fmla="*/ 198 w 386"/>
              <a:gd name="T81" fmla="*/ 9 h 281"/>
              <a:gd name="T82" fmla="*/ 231 w 386"/>
              <a:gd name="T83" fmla="*/ 57 h 281"/>
              <a:gd name="T84" fmla="*/ 224 w 386"/>
              <a:gd name="T85" fmla="*/ 81 h 281"/>
              <a:gd name="T86" fmla="*/ 248 w 386"/>
              <a:gd name="T87" fmla="*/ 81 h 281"/>
              <a:gd name="T88" fmla="*/ 262 w 386"/>
              <a:gd name="T89" fmla="*/ 40 h 281"/>
              <a:gd name="T90" fmla="*/ 262 w 386"/>
              <a:gd name="T91" fmla="*/ 31 h 281"/>
              <a:gd name="T92" fmla="*/ 279 w 386"/>
              <a:gd name="T93" fmla="*/ 31 h 281"/>
              <a:gd name="T94" fmla="*/ 287 w 386"/>
              <a:gd name="T95" fmla="*/ 47 h 281"/>
              <a:gd name="T96" fmla="*/ 302 w 386"/>
              <a:gd name="T97" fmla="*/ 46 h 281"/>
              <a:gd name="T98" fmla="*/ 303 w 386"/>
              <a:gd name="T99" fmla="*/ 63 h 281"/>
              <a:gd name="T100" fmla="*/ 342 w 386"/>
              <a:gd name="T101" fmla="*/ 77 h 281"/>
              <a:gd name="T102" fmla="*/ 352 w 386"/>
              <a:gd name="T103" fmla="*/ 109 h 281"/>
              <a:gd name="T104" fmla="*/ 376 w 386"/>
              <a:gd name="T105" fmla="*/ 101 h 281"/>
              <a:gd name="T106" fmla="*/ 385 w 386"/>
              <a:gd name="T107" fmla="*/ 131 h 281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w 386"/>
              <a:gd name="T163" fmla="*/ 0 h 281"/>
              <a:gd name="T164" fmla="*/ 386 w 386"/>
              <a:gd name="T165" fmla="*/ 281 h 281"/>
            </a:gdLst>
            <a:ahLst/>
            <a:cxnLst>
              <a:cxn ang="T108">
                <a:pos x="T0" y="T1"/>
              </a:cxn>
              <a:cxn ang="T109">
                <a:pos x="T2" y="T3"/>
              </a:cxn>
              <a:cxn ang="T110">
                <a:pos x="T4" y="T5"/>
              </a:cxn>
              <a:cxn ang="T111">
                <a:pos x="T6" y="T7"/>
              </a:cxn>
              <a:cxn ang="T112">
                <a:pos x="T8" y="T9"/>
              </a:cxn>
              <a:cxn ang="T113">
                <a:pos x="T10" y="T11"/>
              </a:cxn>
              <a:cxn ang="T114">
                <a:pos x="T12" y="T13"/>
              </a:cxn>
              <a:cxn ang="T115">
                <a:pos x="T14" y="T15"/>
              </a:cxn>
              <a:cxn ang="T116">
                <a:pos x="T16" y="T17"/>
              </a:cxn>
              <a:cxn ang="T117">
                <a:pos x="T18" y="T19"/>
              </a:cxn>
              <a:cxn ang="T118">
                <a:pos x="T20" y="T21"/>
              </a:cxn>
              <a:cxn ang="T119">
                <a:pos x="T22" y="T23"/>
              </a:cxn>
              <a:cxn ang="T120">
                <a:pos x="T24" y="T25"/>
              </a:cxn>
              <a:cxn ang="T121">
                <a:pos x="T26" y="T27"/>
              </a:cxn>
              <a:cxn ang="T122">
                <a:pos x="T28" y="T29"/>
              </a:cxn>
              <a:cxn ang="T123">
                <a:pos x="T30" y="T31"/>
              </a:cxn>
              <a:cxn ang="T124">
                <a:pos x="T32" y="T33"/>
              </a:cxn>
              <a:cxn ang="T125">
                <a:pos x="T34" y="T35"/>
              </a:cxn>
              <a:cxn ang="T126">
                <a:pos x="T36" y="T37"/>
              </a:cxn>
              <a:cxn ang="T127">
                <a:pos x="T38" y="T39"/>
              </a:cxn>
              <a:cxn ang="T128">
                <a:pos x="T40" y="T41"/>
              </a:cxn>
              <a:cxn ang="T129">
                <a:pos x="T42" y="T43"/>
              </a:cxn>
              <a:cxn ang="T130">
                <a:pos x="T44" y="T45"/>
              </a:cxn>
              <a:cxn ang="T131">
                <a:pos x="T46" y="T47"/>
              </a:cxn>
              <a:cxn ang="T132">
                <a:pos x="T48" y="T49"/>
              </a:cxn>
              <a:cxn ang="T133">
                <a:pos x="T50" y="T51"/>
              </a:cxn>
              <a:cxn ang="T134">
                <a:pos x="T52" y="T53"/>
              </a:cxn>
              <a:cxn ang="T135">
                <a:pos x="T54" y="T55"/>
              </a:cxn>
              <a:cxn ang="T136">
                <a:pos x="T56" y="T57"/>
              </a:cxn>
              <a:cxn ang="T137">
                <a:pos x="T58" y="T59"/>
              </a:cxn>
              <a:cxn ang="T138">
                <a:pos x="T60" y="T61"/>
              </a:cxn>
              <a:cxn ang="T139">
                <a:pos x="T62" y="T63"/>
              </a:cxn>
              <a:cxn ang="T140">
                <a:pos x="T64" y="T65"/>
              </a:cxn>
              <a:cxn ang="T141">
                <a:pos x="T66" y="T67"/>
              </a:cxn>
              <a:cxn ang="T142">
                <a:pos x="T68" y="T69"/>
              </a:cxn>
              <a:cxn ang="T143">
                <a:pos x="T70" y="T71"/>
              </a:cxn>
              <a:cxn ang="T144">
                <a:pos x="T72" y="T73"/>
              </a:cxn>
              <a:cxn ang="T145">
                <a:pos x="T74" y="T75"/>
              </a:cxn>
              <a:cxn ang="T146">
                <a:pos x="T76" y="T77"/>
              </a:cxn>
              <a:cxn ang="T147">
                <a:pos x="T78" y="T79"/>
              </a:cxn>
              <a:cxn ang="T148">
                <a:pos x="T80" y="T81"/>
              </a:cxn>
              <a:cxn ang="T149">
                <a:pos x="T82" y="T83"/>
              </a:cxn>
              <a:cxn ang="T150">
                <a:pos x="T84" y="T85"/>
              </a:cxn>
              <a:cxn ang="T151">
                <a:pos x="T86" y="T87"/>
              </a:cxn>
              <a:cxn ang="T152">
                <a:pos x="T88" y="T89"/>
              </a:cxn>
              <a:cxn ang="T153">
                <a:pos x="T90" y="T91"/>
              </a:cxn>
              <a:cxn ang="T154">
                <a:pos x="T92" y="T93"/>
              </a:cxn>
              <a:cxn ang="T155">
                <a:pos x="T94" y="T95"/>
              </a:cxn>
              <a:cxn ang="T156">
                <a:pos x="T96" y="T97"/>
              </a:cxn>
              <a:cxn ang="T157">
                <a:pos x="T98" y="T99"/>
              </a:cxn>
              <a:cxn ang="T158">
                <a:pos x="T100" y="T101"/>
              </a:cxn>
              <a:cxn ang="T159">
                <a:pos x="T102" y="T103"/>
              </a:cxn>
              <a:cxn ang="T160">
                <a:pos x="T104" y="T105"/>
              </a:cxn>
              <a:cxn ang="T161">
                <a:pos x="T106" y="T107"/>
              </a:cxn>
            </a:cxnLst>
            <a:rect l="T162" t="T163" r="T164" b="T165"/>
            <a:pathLst>
              <a:path w="386" h="281">
                <a:moveTo>
                  <a:pt x="385" y="131"/>
                </a:moveTo>
                <a:lnTo>
                  <a:pt x="377" y="148"/>
                </a:lnTo>
                <a:lnTo>
                  <a:pt x="378" y="179"/>
                </a:lnTo>
                <a:lnTo>
                  <a:pt x="339" y="214"/>
                </a:lnTo>
                <a:lnTo>
                  <a:pt x="324" y="206"/>
                </a:lnTo>
                <a:lnTo>
                  <a:pt x="316" y="214"/>
                </a:lnTo>
                <a:lnTo>
                  <a:pt x="309" y="238"/>
                </a:lnTo>
                <a:lnTo>
                  <a:pt x="254" y="264"/>
                </a:lnTo>
                <a:lnTo>
                  <a:pt x="254" y="280"/>
                </a:lnTo>
                <a:lnTo>
                  <a:pt x="231" y="280"/>
                </a:lnTo>
                <a:lnTo>
                  <a:pt x="191" y="266"/>
                </a:lnTo>
                <a:lnTo>
                  <a:pt x="182" y="251"/>
                </a:lnTo>
                <a:lnTo>
                  <a:pt x="110" y="245"/>
                </a:lnTo>
                <a:lnTo>
                  <a:pt x="109" y="204"/>
                </a:lnTo>
                <a:lnTo>
                  <a:pt x="133" y="188"/>
                </a:lnTo>
                <a:lnTo>
                  <a:pt x="148" y="188"/>
                </a:lnTo>
                <a:lnTo>
                  <a:pt x="162" y="115"/>
                </a:lnTo>
                <a:lnTo>
                  <a:pt x="169" y="107"/>
                </a:lnTo>
                <a:lnTo>
                  <a:pt x="146" y="91"/>
                </a:lnTo>
                <a:lnTo>
                  <a:pt x="136" y="60"/>
                </a:lnTo>
                <a:lnTo>
                  <a:pt x="122" y="77"/>
                </a:lnTo>
                <a:lnTo>
                  <a:pt x="122" y="93"/>
                </a:lnTo>
                <a:lnTo>
                  <a:pt x="97" y="85"/>
                </a:lnTo>
                <a:lnTo>
                  <a:pt x="90" y="117"/>
                </a:lnTo>
                <a:lnTo>
                  <a:pt x="84" y="150"/>
                </a:lnTo>
                <a:lnTo>
                  <a:pt x="27" y="120"/>
                </a:lnTo>
                <a:lnTo>
                  <a:pt x="26" y="72"/>
                </a:lnTo>
                <a:lnTo>
                  <a:pt x="9" y="65"/>
                </a:lnTo>
                <a:lnTo>
                  <a:pt x="9" y="57"/>
                </a:lnTo>
                <a:lnTo>
                  <a:pt x="17" y="48"/>
                </a:lnTo>
                <a:lnTo>
                  <a:pt x="1" y="33"/>
                </a:lnTo>
                <a:lnTo>
                  <a:pt x="0" y="18"/>
                </a:lnTo>
                <a:lnTo>
                  <a:pt x="23" y="0"/>
                </a:lnTo>
                <a:lnTo>
                  <a:pt x="49" y="23"/>
                </a:lnTo>
                <a:lnTo>
                  <a:pt x="64" y="23"/>
                </a:lnTo>
                <a:lnTo>
                  <a:pt x="64" y="39"/>
                </a:lnTo>
                <a:lnTo>
                  <a:pt x="88" y="46"/>
                </a:lnTo>
                <a:lnTo>
                  <a:pt x="119" y="5"/>
                </a:lnTo>
                <a:lnTo>
                  <a:pt x="143" y="20"/>
                </a:lnTo>
                <a:lnTo>
                  <a:pt x="190" y="10"/>
                </a:lnTo>
                <a:lnTo>
                  <a:pt x="198" y="9"/>
                </a:lnTo>
                <a:lnTo>
                  <a:pt x="231" y="57"/>
                </a:lnTo>
                <a:lnTo>
                  <a:pt x="224" y="81"/>
                </a:lnTo>
                <a:lnTo>
                  <a:pt x="248" y="81"/>
                </a:lnTo>
                <a:lnTo>
                  <a:pt x="262" y="40"/>
                </a:lnTo>
                <a:lnTo>
                  <a:pt x="262" y="31"/>
                </a:lnTo>
                <a:lnTo>
                  <a:pt x="279" y="31"/>
                </a:lnTo>
                <a:lnTo>
                  <a:pt x="287" y="47"/>
                </a:lnTo>
                <a:lnTo>
                  <a:pt x="302" y="46"/>
                </a:lnTo>
                <a:lnTo>
                  <a:pt x="303" y="63"/>
                </a:lnTo>
                <a:lnTo>
                  <a:pt x="342" y="77"/>
                </a:lnTo>
                <a:lnTo>
                  <a:pt x="352" y="109"/>
                </a:lnTo>
                <a:lnTo>
                  <a:pt x="376" y="101"/>
                </a:lnTo>
                <a:lnTo>
                  <a:pt x="385" y="131"/>
                </a:lnTo>
              </a:path>
            </a:pathLst>
          </a:custGeom>
          <a:noFill/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/>
          <a:lstStyle/>
          <a:p>
            <a:endParaRPr lang="de-CH" dirty="0"/>
          </a:p>
        </p:txBody>
      </p:sp>
      <p:sp>
        <p:nvSpPr>
          <p:cNvPr id="18" name="Freeform 39">
            <a:extLst>
              <a:ext uri="{FF2B5EF4-FFF2-40B4-BE49-F238E27FC236}">
                <a16:creationId xmlns:a16="http://schemas.microsoft.com/office/drawing/2014/main" id="{5046250D-CF1A-68FC-1178-5ACEA3BF0A6A}"/>
              </a:ext>
            </a:extLst>
          </p:cNvPr>
          <p:cNvSpPr>
            <a:spLocks/>
          </p:cNvSpPr>
          <p:nvPr/>
        </p:nvSpPr>
        <p:spPr bwMode="auto">
          <a:xfrm>
            <a:off x="4348932" y="1956021"/>
            <a:ext cx="546405" cy="257862"/>
          </a:xfrm>
          <a:custGeom>
            <a:avLst/>
            <a:gdLst>
              <a:gd name="T0" fmla="*/ 74 w 285"/>
              <a:gd name="T1" fmla="*/ 78 h 135"/>
              <a:gd name="T2" fmla="*/ 51 w 285"/>
              <a:gd name="T3" fmla="*/ 80 h 135"/>
              <a:gd name="T4" fmla="*/ 0 w 285"/>
              <a:gd name="T5" fmla="*/ 48 h 135"/>
              <a:gd name="T6" fmla="*/ 22 w 285"/>
              <a:gd name="T7" fmla="*/ 32 h 135"/>
              <a:gd name="T8" fmla="*/ 80 w 285"/>
              <a:gd name="T9" fmla="*/ 46 h 135"/>
              <a:gd name="T10" fmla="*/ 110 w 285"/>
              <a:gd name="T11" fmla="*/ 23 h 135"/>
              <a:gd name="T12" fmla="*/ 141 w 285"/>
              <a:gd name="T13" fmla="*/ 5 h 135"/>
              <a:gd name="T14" fmla="*/ 157 w 285"/>
              <a:gd name="T15" fmla="*/ 11 h 135"/>
              <a:gd name="T16" fmla="*/ 211 w 285"/>
              <a:gd name="T17" fmla="*/ 2 h 135"/>
              <a:gd name="T18" fmla="*/ 268 w 285"/>
              <a:gd name="T19" fmla="*/ 32 h 135"/>
              <a:gd name="T20" fmla="*/ 274 w 285"/>
              <a:gd name="T21" fmla="*/ 0 h 135"/>
              <a:gd name="T22" fmla="*/ 283 w 285"/>
              <a:gd name="T23" fmla="*/ 8 h 135"/>
              <a:gd name="T24" fmla="*/ 284 w 285"/>
              <a:gd name="T25" fmla="*/ 47 h 135"/>
              <a:gd name="T26" fmla="*/ 261 w 285"/>
              <a:gd name="T27" fmla="*/ 55 h 135"/>
              <a:gd name="T28" fmla="*/ 238 w 285"/>
              <a:gd name="T29" fmla="*/ 72 h 135"/>
              <a:gd name="T30" fmla="*/ 206 w 285"/>
              <a:gd name="T31" fmla="*/ 81 h 135"/>
              <a:gd name="T32" fmla="*/ 207 w 285"/>
              <a:gd name="T33" fmla="*/ 96 h 135"/>
              <a:gd name="T34" fmla="*/ 199 w 285"/>
              <a:gd name="T35" fmla="*/ 113 h 135"/>
              <a:gd name="T36" fmla="*/ 184 w 285"/>
              <a:gd name="T37" fmla="*/ 113 h 135"/>
              <a:gd name="T38" fmla="*/ 168 w 285"/>
              <a:gd name="T39" fmla="*/ 97 h 135"/>
              <a:gd name="T40" fmla="*/ 135 w 285"/>
              <a:gd name="T41" fmla="*/ 100 h 135"/>
              <a:gd name="T42" fmla="*/ 135 w 285"/>
              <a:gd name="T43" fmla="*/ 134 h 135"/>
              <a:gd name="T44" fmla="*/ 125 w 285"/>
              <a:gd name="T45" fmla="*/ 133 h 135"/>
              <a:gd name="T46" fmla="*/ 113 w 285"/>
              <a:gd name="T47" fmla="*/ 99 h 135"/>
              <a:gd name="T48" fmla="*/ 89 w 285"/>
              <a:gd name="T49" fmla="*/ 85 h 135"/>
              <a:gd name="T50" fmla="*/ 74 w 285"/>
              <a:gd name="T51" fmla="*/ 78 h 135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w 285"/>
              <a:gd name="T79" fmla="*/ 0 h 135"/>
              <a:gd name="T80" fmla="*/ 285 w 285"/>
              <a:gd name="T81" fmla="*/ 135 h 135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T78" t="T79" r="T80" b="T81"/>
            <a:pathLst>
              <a:path w="285" h="135">
                <a:moveTo>
                  <a:pt x="74" y="78"/>
                </a:moveTo>
                <a:lnTo>
                  <a:pt x="51" y="80"/>
                </a:lnTo>
                <a:lnTo>
                  <a:pt x="0" y="48"/>
                </a:lnTo>
                <a:lnTo>
                  <a:pt x="22" y="32"/>
                </a:lnTo>
                <a:lnTo>
                  <a:pt x="80" y="46"/>
                </a:lnTo>
                <a:lnTo>
                  <a:pt x="110" y="23"/>
                </a:lnTo>
                <a:lnTo>
                  <a:pt x="141" y="5"/>
                </a:lnTo>
                <a:lnTo>
                  <a:pt x="157" y="11"/>
                </a:lnTo>
                <a:lnTo>
                  <a:pt x="211" y="2"/>
                </a:lnTo>
                <a:lnTo>
                  <a:pt x="268" y="32"/>
                </a:lnTo>
                <a:lnTo>
                  <a:pt x="274" y="0"/>
                </a:lnTo>
                <a:lnTo>
                  <a:pt x="283" y="8"/>
                </a:lnTo>
                <a:lnTo>
                  <a:pt x="284" y="47"/>
                </a:lnTo>
                <a:lnTo>
                  <a:pt x="261" y="55"/>
                </a:lnTo>
                <a:lnTo>
                  <a:pt x="238" y="72"/>
                </a:lnTo>
                <a:lnTo>
                  <a:pt x="206" y="81"/>
                </a:lnTo>
                <a:lnTo>
                  <a:pt x="207" y="96"/>
                </a:lnTo>
                <a:lnTo>
                  <a:pt x="199" y="113"/>
                </a:lnTo>
                <a:lnTo>
                  <a:pt x="184" y="113"/>
                </a:lnTo>
                <a:lnTo>
                  <a:pt x="168" y="97"/>
                </a:lnTo>
                <a:lnTo>
                  <a:pt x="135" y="100"/>
                </a:lnTo>
                <a:lnTo>
                  <a:pt x="135" y="134"/>
                </a:lnTo>
                <a:lnTo>
                  <a:pt x="125" y="133"/>
                </a:lnTo>
                <a:lnTo>
                  <a:pt x="113" y="99"/>
                </a:lnTo>
                <a:lnTo>
                  <a:pt x="89" y="85"/>
                </a:lnTo>
                <a:lnTo>
                  <a:pt x="74" y="78"/>
                </a:lnTo>
              </a:path>
            </a:pathLst>
          </a:custGeom>
          <a:noFill/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/>
          <a:lstStyle/>
          <a:p>
            <a:endParaRPr lang="de-CH"/>
          </a:p>
        </p:txBody>
      </p:sp>
      <p:sp>
        <p:nvSpPr>
          <p:cNvPr id="19" name="Freeform 40">
            <a:extLst>
              <a:ext uri="{FF2B5EF4-FFF2-40B4-BE49-F238E27FC236}">
                <a16:creationId xmlns:a16="http://schemas.microsoft.com/office/drawing/2014/main" id="{4ACFFF83-1028-BEC4-FC28-AC3F6301EF7B}"/>
              </a:ext>
            </a:extLst>
          </p:cNvPr>
          <p:cNvSpPr>
            <a:spLocks/>
          </p:cNvSpPr>
          <p:nvPr/>
        </p:nvSpPr>
        <p:spPr bwMode="auto">
          <a:xfrm>
            <a:off x="4491473" y="1998580"/>
            <a:ext cx="126703" cy="102645"/>
          </a:xfrm>
          <a:custGeom>
            <a:avLst/>
            <a:gdLst>
              <a:gd name="T0" fmla="*/ 0 w 66"/>
              <a:gd name="T1" fmla="*/ 54 h 55"/>
              <a:gd name="T2" fmla="*/ 6 w 66"/>
              <a:gd name="T3" fmla="*/ 23 h 55"/>
              <a:gd name="T4" fmla="*/ 34 w 66"/>
              <a:gd name="T5" fmla="*/ 0 h 55"/>
              <a:gd name="T6" fmla="*/ 57 w 66"/>
              <a:gd name="T7" fmla="*/ 6 h 55"/>
              <a:gd name="T8" fmla="*/ 65 w 66"/>
              <a:gd name="T9" fmla="*/ 28 h 55"/>
              <a:gd name="T10" fmla="*/ 58 w 66"/>
              <a:gd name="T11" fmla="*/ 52 h 55"/>
              <a:gd name="T12" fmla="*/ 0 w 66"/>
              <a:gd name="T13" fmla="*/ 54 h 55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66"/>
              <a:gd name="T22" fmla="*/ 0 h 55"/>
              <a:gd name="T23" fmla="*/ 66 w 66"/>
              <a:gd name="T24" fmla="*/ 55 h 55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66" h="55">
                <a:moveTo>
                  <a:pt x="0" y="54"/>
                </a:moveTo>
                <a:lnTo>
                  <a:pt x="6" y="23"/>
                </a:lnTo>
                <a:lnTo>
                  <a:pt x="34" y="0"/>
                </a:lnTo>
                <a:lnTo>
                  <a:pt x="57" y="6"/>
                </a:lnTo>
                <a:lnTo>
                  <a:pt x="65" y="28"/>
                </a:lnTo>
                <a:lnTo>
                  <a:pt x="58" y="52"/>
                </a:lnTo>
                <a:lnTo>
                  <a:pt x="0" y="54"/>
                </a:lnTo>
              </a:path>
            </a:pathLst>
          </a:custGeom>
          <a:noFill/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CH"/>
          </a:p>
        </p:txBody>
      </p:sp>
      <p:sp>
        <p:nvSpPr>
          <p:cNvPr id="20" name="Freeform 41">
            <a:extLst>
              <a:ext uri="{FF2B5EF4-FFF2-40B4-BE49-F238E27FC236}">
                <a16:creationId xmlns:a16="http://schemas.microsoft.com/office/drawing/2014/main" id="{380C03A0-31FC-CD4E-7684-09E9212A9CCC}"/>
              </a:ext>
            </a:extLst>
          </p:cNvPr>
          <p:cNvSpPr>
            <a:spLocks/>
          </p:cNvSpPr>
          <p:nvPr/>
        </p:nvSpPr>
        <p:spPr bwMode="auto">
          <a:xfrm>
            <a:off x="4594418" y="1853376"/>
            <a:ext cx="155740" cy="115162"/>
          </a:xfrm>
          <a:custGeom>
            <a:avLst/>
            <a:gdLst>
              <a:gd name="T0" fmla="*/ 16 w 83"/>
              <a:gd name="T1" fmla="*/ 52 h 59"/>
              <a:gd name="T2" fmla="*/ 1 w 83"/>
              <a:gd name="T3" fmla="*/ 38 h 59"/>
              <a:gd name="T4" fmla="*/ 0 w 83"/>
              <a:gd name="T5" fmla="*/ 10 h 59"/>
              <a:gd name="T6" fmla="*/ 52 w 83"/>
              <a:gd name="T7" fmla="*/ 22 h 59"/>
              <a:gd name="T8" fmla="*/ 65 w 83"/>
              <a:gd name="T9" fmla="*/ 0 h 59"/>
              <a:gd name="T10" fmla="*/ 81 w 83"/>
              <a:gd name="T11" fmla="*/ 7 h 59"/>
              <a:gd name="T12" fmla="*/ 82 w 83"/>
              <a:gd name="T13" fmla="*/ 49 h 59"/>
              <a:gd name="T14" fmla="*/ 31 w 83"/>
              <a:gd name="T15" fmla="*/ 58 h 59"/>
              <a:gd name="T16" fmla="*/ 16 w 83"/>
              <a:gd name="T17" fmla="*/ 52 h 59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83"/>
              <a:gd name="T28" fmla="*/ 0 h 59"/>
              <a:gd name="T29" fmla="*/ 83 w 83"/>
              <a:gd name="T30" fmla="*/ 59 h 59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83" h="59">
                <a:moveTo>
                  <a:pt x="16" y="52"/>
                </a:moveTo>
                <a:lnTo>
                  <a:pt x="1" y="38"/>
                </a:lnTo>
                <a:lnTo>
                  <a:pt x="0" y="10"/>
                </a:lnTo>
                <a:lnTo>
                  <a:pt x="52" y="22"/>
                </a:lnTo>
                <a:lnTo>
                  <a:pt x="65" y="0"/>
                </a:lnTo>
                <a:lnTo>
                  <a:pt x="81" y="7"/>
                </a:lnTo>
                <a:lnTo>
                  <a:pt x="82" y="49"/>
                </a:lnTo>
                <a:lnTo>
                  <a:pt x="31" y="58"/>
                </a:lnTo>
                <a:lnTo>
                  <a:pt x="16" y="52"/>
                </a:lnTo>
              </a:path>
            </a:pathLst>
          </a:custGeom>
          <a:noFill/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CH"/>
          </a:p>
        </p:txBody>
      </p:sp>
      <p:sp>
        <p:nvSpPr>
          <p:cNvPr id="21" name="Freeform 42">
            <a:extLst>
              <a:ext uri="{FF2B5EF4-FFF2-40B4-BE49-F238E27FC236}">
                <a16:creationId xmlns:a16="http://schemas.microsoft.com/office/drawing/2014/main" id="{3B63BF98-0B24-3689-CE96-3C5E36FD90ED}"/>
              </a:ext>
            </a:extLst>
          </p:cNvPr>
          <p:cNvSpPr>
            <a:spLocks/>
          </p:cNvSpPr>
          <p:nvPr/>
        </p:nvSpPr>
        <p:spPr bwMode="auto">
          <a:xfrm>
            <a:off x="5291283" y="2354080"/>
            <a:ext cx="1198397" cy="1279298"/>
          </a:xfrm>
          <a:custGeom>
            <a:avLst/>
            <a:gdLst>
              <a:gd name="T0" fmla="*/ 179 w 629"/>
              <a:gd name="T1" fmla="*/ 658 h 676"/>
              <a:gd name="T2" fmla="*/ 57 w 629"/>
              <a:gd name="T3" fmla="*/ 605 h 676"/>
              <a:gd name="T4" fmla="*/ 41 w 629"/>
              <a:gd name="T5" fmla="*/ 565 h 676"/>
              <a:gd name="T6" fmla="*/ 47 w 629"/>
              <a:gd name="T7" fmla="*/ 532 h 676"/>
              <a:gd name="T8" fmla="*/ 61 w 629"/>
              <a:gd name="T9" fmla="*/ 483 h 676"/>
              <a:gd name="T10" fmla="*/ 104 w 629"/>
              <a:gd name="T11" fmla="*/ 375 h 676"/>
              <a:gd name="T12" fmla="*/ 65 w 629"/>
              <a:gd name="T13" fmla="*/ 377 h 676"/>
              <a:gd name="T14" fmla="*/ 31 w 629"/>
              <a:gd name="T15" fmla="*/ 321 h 676"/>
              <a:gd name="T16" fmla="*/ 29 w 629"/>
              <a:gd name="T17" fmla="*/ 240 h 676"/>
              <a:gd name="T18" fmla="*/ 36 w 629"/>
              <a:gd name="T19" fmla="*/ 199 h 676"/>
              <a:gd name="T20" fmla="*/ 9 w 629"/>
              <a:gd name="T21" fmla="*/ 126 h 676"/>
              <a:gd name="T22" fmla="*/ 0 w 629"/>
              <a:gd name="T23" fmla="*/ 87 h 676"/>
              <a:gd name="T24" fmla="*/ 72 w 629"/>
              <a:gd name="T25" fmla="*/ 92 h 676"/>
              <a:gd name="T26" fmla="*/ 93 w 629"/>
              <a:gd name="T27" fmla="*/ 42 h 676"/>
              <a:gd name="T28" fmla="*/ 150 w 629"/>
              <a:gd name="T29" fmla="*/ 73 h 676"/>
              <a:gd name="T30" fmla="*/ 181 w 629"/>
              <a:gd name="T31" fmla="*/ 38 h 676"/>
              <a:gd name="T32" fmla="*/ 221 w 629"/>
              <a:gd name="T33" fmla="*/ 70 h 676"/>
              <a:gd name="T34" fmla="*/ 261 w 629"/>
              <a:gd name="T35" fmla="*/ 77 h 676"/>
              <a:gd name="T36" fmla="*/ 309 w 629"/>
              <a:gd name="T37" fmla="*/ 99 h 676"/>
              <a:gd name="T38" fmla="*/ 324 w 629"/>
              <a:gd name="T39" fmla="*/ 59 h 676"/>
              <a:gd name="T40" fmla="*/ 330 w 629"/>
              <a:gd name="T41" fmla="*/ 18 h 676"/>
              <a:gd name="T42" fmla="*/ 370 w 629"/>
              <a:gd name="T43" fmla="*/ 7 h 676"/>
              <a:gd name="T44" fmla="*/ 479 w 629"/>
              <a:gd name="T45" fmla="*/ 200 h 676"/>
              <a:gd name="T46" fmla="*/ 511 w 629"/>
              <a:gd name="T47" fmla="*/ 215 h 676"/>
              <a:gd name="T48" fmla="*/ 520 w 629"/>
              <a:gd name="T49" fmla="*/ 247 h 676"/>
              <a:gd name="T50" fmla="*/ 483 w 629"/>
              <a:gd name="T51" fmla="*/ 297 h 676"/>
              <a:gd name="T52" fmla="*/ 514 w 629"/>
              <a:gd name="T53" fmla="*/ 287 h 676"/>
              <a:gd name="T54" fmla="*/ 571 w 629"/>
              <a:gd name="T55" fmla="*/ 359 h 676"/>
              <a:gd name="T56" fmla="*/ 557 w 629"/>
              <a:gd name="T57" fmla="*/ 376 h 676"/>
              <a:gd name="T58" fmla="*/ 598 w 629"/>
              <a:gd name="T59" fmla="*/ 398 h 676"/>
              <a:gd name="T60" fmla="*/ 541 w 629"/>
              <a:gd name="T61" fmla="*/ 384 h 676"/>
              <a:gd name="T62" fmla="*/ 469 w 629"/>
              <a:gd name="T63" fmla="*/ 347 h 676"/>
              <a:gd name="T64" fmla="*/ 398 w 629"/>
              <a:gd name="T65" fmla="*/ 374 h 676"/>
              <a:gd name="T66" fmla="*/ 358 w 629"/>
              <a:gd name="T67" fmla="*/ 382 h 676"/>
              <a:gd name="T68" fmla="*/ 335 w 629"/>
              <a:gd name="T69" fmla="*/ 392 h 676"/>
              <a:gd name="T70" fmla="*/ 296 w 629"/>
              <a:gd name="T71" fmla="*/ 409 h 676"/>
              <a:gd name="T72" fmla="*/ 281 w 629"/>
              <a:gd name="T73" fmla="*/ 459 h 676"/>
              <a:gd name="T74" fmla="*/ 229 w 629"/>
              <a:gd name="T75" fmla="*/ 525 h 676"/>
              <a:gd name="T76" fmla="*/ 212 w 629"/>
              <a:gd name="T77" fmla="*/ 518 h 676"/>
              <a:gd name="T78" fmla="*/ 176 w 629"/>
              <a:gd name="T79" fmla="*/ 593 h 676"/>
              <a:gd name="T80" fmla="*/ 194 w 629"/>
              <a:gd name="T81" fmla="*/ 658 h 67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w 629"/>
              <a:gd name="T124" fmla="*/ 0 h 676"/>
              <a:gd name="T125" fmla="*/ 629 w 629"/>
              <a:gd name="T126" fmla="*/ 676 h 676"/>
            </a:gdLst>
            <a:ahLst/>
            <a:cxnLst>
              <a:cxn ang="T82">
                <a:pos x="T0" y="T1"/>
              </a:cxn>
              <a:cxn ang="T83">
                <a:pos x="T2" y="T3"/>
              </a:cxn>
              <a:cxn ang="T84">
                <a:pos x="T4" y="T5"/>
              </a:cxn>
              <a:cxn ang="T85">
                <a:pos x="T6" y="T7"/>
              </a:cxn>
              <a:cxn ang="T86">
                <a:pos x="T8" y="T9"/>
              </a:cxn>
              <a:cxn ang="T87">
                <a:pos x="T10" y="T11"/>
              </a:cxn>
              <a:cxn ang="T88">
                <a:pos x="T12" y="T13"/>
              </a:cxn>
              <a:cxn ang="T89">
                <a:pos x="T14" y="T15"/>
              </a:cxn>
              <a:cxn ang="T90">
                <a:pos x="T16" y="T17"/>
              </a:cxn>
              <a:cxn ang="T91">
                <a:pos x="T18" y="T19"/>
              </a:cxn>
              <a:cxn ang="T92">
                <a:pos x="T20" y="T21"/>
              </a:cxn>
              <a:cxn ang="T93">
                <a:pos x="T22" y="T23"/>
              </a:cxn>
              <a:cxn ang="T94">
                <a:pos x="T24" y="T25"/>
              </a:cxn>
              <a:cxn ang="T95">
                <a:pos x="T26" y="T27"/>
              </a:cxn>
              <a:cxn ang="T96">
                <a:pos x="T28" y="T29"/>
              </a:cxn>
              <a:cxn ang="T97">
                <a:pos x="T30" y="T31"/>
              </a:cxn>
              <a:cxn ang="T98">
                <a:pos x="T32" y="T33"/>
              </a:cxn>
              <a:cxn ang="T99">
                <a:pos x="T34" y="T35"/>
              </a:cxn>
              <a:cxn ang="T100">
                <a:pos x="T36" y="T37"/>
              </a:cxn>
              <a:cxn ang="T101">
                <a:pos x="T38" y="T39"/>
              </a:cxn>
              <a:cxn ang="T102">
                <a:pos x="T40" y="T41"/>
              </a:cxn>
              <a:cxn ang="T103">
                <a:pos x="T42" y="T43"/>
              </a:cxn>
              <a:cxn ang="T104">
                <a:pos x="T44" y="T45"/>
              </a:cxn>
              <a:cxn ang="T105">
                <a:pos x="T46" y="T47"/>
              </a:cxn>
              <a:cxn ang="T106">
                <a:pos x="T48" y="T49"/>
              </a:cxn>
              <a:cxn ang="T107">
                <a:pos x="T50" y="T51"/>
              </a:cxn>
              <a:cxn ang="T108">
                <a:pos x="T52" y="T53"/>
              </a:cxn>
              <a:cxn ang="T109">
                <a:pos x="T54" y="T55"/>
              </a:cxn>
              <a:cxn ang="T110">
                <a:pos x="T56" y="T57"/>
              </a:cxn>
              <a:cxn ang="T111">
                <a:pos x="T58" y="T59"/>
              </a:cxn>
              <a:cxn ang="T112">
                <a:pos x="T60" y="T61"/>
              </a:cxn>
              <a:cxn ang="T113">
                <a:pos x="T62" y="T63"/>
              </a:cxn>
              <a:cxn ang="T114">
                <a:pos x="T64" y="T65"/>
              </a:cxn>
              <a:cxn ang="T115">
                <a:pos x="T66" y="T67"/>
              </a:cxn>
              <a:cxn ang="T116">
                <a:pos x="T68" y="T69"/>
              </a:cxn>
              <a:cxn ang="T117">
                <a:pos x="T70" y="T71"/>
              </a:cxn>
              <a:cxn ang="T118">
                <a:pos x="T72" y="T73"/>
              </a:cxn>
              <a:cxn ang="T119">
                <a:pos x="T74" y="T75"/>
              </a:cxn>
              <a:cxn ang="T120">
                <a:pos x="T76" y="T77"/>
              </a:cxn>
              <a:cxn ang="T121">
                <a:pos x="T78" y="T79"/>
              </a:cxn>
              <a:cxn ang="T122">
                <a:pos x="T80" y="T81"/>
              </a:cxn>
            </a:cxnLst>
            <a:rect l="T123" t="T124" r="T125" b="T126"/>
            <a:pathLst>
              <a:path w="629" h="676">
                <a:moveTo>
                  <a:pt x="194" y="658"/>
                </a:moveTo>
                <a:lnTo>
                  <a:pt x="179" y="658"/>
                </a:lnTo>
                <a:lnTo>
                  <a:pt x="139" y="675"/>
                </a:lnTo>
                <a:lnTo>
                  <a:pt x="57" y="605"/>
                </a:lnTo>
                <a:lnTo>
                  <a:pt x="41" y="588"/>
                </a:lnTo>
                <a:lnTo>
                  <a:pt x="41" y="565"/>
                </a:lnTo>
                <a:lnTo>
                  <a:pt x="23" y="549"/>
                </a:lnTo>
                <a:lnTo>
                  <a:pt x="47" y="532"/>
                </a:lnTo>
                <a:lnTo>
                  <a:pt x="38" y="500"/>
                </a:lnTo>
                <a:lnTo>
                  <a:pt x="61" y="483"/>
                </a:lnTo>
                <a:lnTo>
                  <a:pt x="97" y="392"/>
                </a:lnTo>
                <a:lnTo>
                  <a:pt x="104" y="375"/>
                </a:lnTo>
                <a:lnTo>
                  <a:pt x="81" y="368"/>
                </a:lnTo>
                <a:lnTo>
                  <a:pt x="65" y="377"/>
                </a:lnTo>
                <a:lnTo>
                  <a:pt x="56" y="354"/>
                </a:lnTo>
                <a:lnTo>
                  <a:pt x="31" y="321"/>
                </a:lnTo>
                <a:lnTo>
                  <a:pt x="31" y="313"/>
                </a:lnTo>
                <a:lnTo>
                  <a:pt x="29" y="240"/>
                </a:lnTo>
                <a:lnTo>
                  <a:pt x="44" y="215"/>
                </a:lnTo>
                <a:lnTo>
                  <a:pt x="36" y="199"/>
                </a:lnTo>
                <a:lnTo>
                  <a:pt x="34" y="167"/>
                </a:lnTo>
                <a:lnTo>
                  <a:pt x="9" y="126"/>
                </a:lnTo>
                <a:lnTo>
                  <a:pt x="1" y="111"/>
                </a:lnTo>
                <a:lnTo>
                  <a:pt x="0" y="87"/>
                </a:lnTo>
                <a:lnTo>
                  <a:pt x="31" y="77"/>
                </a:lnTo>
                <a:lnTo>
                  <a:pt x="72" y="92"/>
                </a:lnTo>
                <a:lnTo>
                  <a:pt x="94" y="66"/>
                </a:lnTo>
                <a:lnTo>
                  <a:pt x="93" y="42"/>
                </a:lnTo>
                <a:lnTo>
                  <a:pt x="133" y="33"/>
                </a:lnTo>
                <a:lnTo>
                  <a:pt x="150" y="73"/>
                </a:lnTo>
                <a:lnTo>
                  <a:pt x="182" y="63"/>
                </a:lnTo>
                <a:lnTo>
                  <a:pt x="181" y="38"/>
                </a:lnTo>
                <a:lnTo>
                  <a:pt x="196" y="47"/>
                </a:lnTo>
                <a:lnTo>
                  <a:pt x="221" y="70"/>
                </a:lnTo>
                <a:lnTo>
                  <a:pt x="261" y="61"/>
                </a:lnTo>
                <a:lnTo>
                  <a:pt x="261" y="77"/>
                </a:lnTo>
                <a:lnTo>
                  <a:pt x="293" y="108"/>
                </a:lnTo>
                <a:lnTo>
                  <a:pt x="309" y="99"/>
                </a:lnTo>
                <a:lnTo>
                  <a:pt x="308" y="59"/>
                </a:lnTo>
                <a:lnTo>
                  <a:pt x="324" y="59"/>
                </a:lnTo>
                <a:lnTo>
                  <a:pt x="331" y="50"/>
                </a:lnTo>
                <a:lnTo>
                  <a:pt x="330" y="18"/>
                </a:lnTo>
                <a:lnTo>
                  <a:pt x="346" y="0"/>
                </a:lnTo>
                <a:lnTo>
                  <a:pt x="370" y="7"/>
                </a:lnTo>
                <a:lnTo>
                  <a:pt x="440" y="201"/>
                </a:lnTo>
                <a:lnTo>
                  <a:pt x="479" y="200"/>
                </a:lnTo>
                <a:lnTo>
                  <a:pt x="488" y="223"/>
                </a:lnTo>
                <a:lnTo>
                  <a:pt x="511" y="215"/>
                </a:lnTo>
                <a:lnTo>
                  <a:pt x="520" y="222"/>
                </a:lnTo>
                <a:lnTo>
                  <a:pt x="520" y="247"/>
                </a:lnTo>
                <a:lnTo>
                  <a:pt x="497" y="247"/>
                </a:lnTo>
                <a:lnTo>
                  <a:pt x="483" y="297"/>
                </a:lnTo>
                <a:lnTo>
                  <a:pt x="513" y="271"/>
                </a:lnTo>
                <a:lnTo>
                  <a:pt x="514" y="287"/>
                </a:lnTo>
                <a:lnTo>
                  <a:pt x="571" y="334"/>
                </a:lnTo>
                <a:lnTo>
                  <a:pt x="571" y="359"/>
                </a:lnTo>
                <a:lnTo>
                  <a:pt x="556" y="360"/>
                </a:lnTo>
                <a:lnTo>
                  <a:pt x="557" y="376"/>
                </a:lnTo>
                <a:lnTo>
                  <a:pt x="628" y="381"/>
                </a:lnTo>
                <a:lnTo>
                  <a:pt x="598" y="398"/>
                </a:lnTo>
                <a:lnTo>
                  <a:pt x="550" y="392"/>
                </a:lnTo>
                <a:lnTo>
                  <a:pt x="541" y="384"/>
                </a:lnTo>
                <a:lnTo>
                  <a:pt x="541" y="360"/>
                </a:lnTo>
                <a:lnTo>
                  <a:pt x="469" y="347"/>
                </a:lnTo>
                <a:lnTo>
                  <a:pt x="429" y="380"/>
                </a:lnTo>
                <a:lnTo>
                  <a:pt x="398" y="374"/>
                </a:lnTo>
                <a:lnTo>
                  <a:pt x="367" y="375"/>
                </a:lnTo>
                <a:lnTo>
                  <a:pt x="358" y="382"/>
                </a:lnTo>
                <a:lnTo>
                  <a:pt x="342" y="375"/>
                </a:lnTo>
                <a:lnTo>
                  <a:pt x="335" y="392"/>
                </a:lnTo>
                <a:lnTo>
                  <a:pt x="352" y="407"/>
                </a:lnTo>
                <a:lnTo>
                  <a:pt x="296" y="409"/>
                </a:lnTo>
                <a:lnTo>
                  <a:pt x="266" y="435"/>
                </a:lnTo>
                <a:lnTo>
                  <a:pt x="281" y="459"/>
                </a:lnTo>
                <a:lnTo>
                  <a:pt x="251" y="492"/>
                </a:lnTo>
                <a:lnTo>
                  <a:pt x="229" y="525"/>
                </a:lnTo>
                <a:lnTo>
                  <a:pt x="219" y="493"/>
                </a:lnTo>
                <a:lnTo>
                  <a:pt x="212" y="518"/>
                </a:lnTo>
                <a:lnTo>
                  <a:pt x="197" y="527"/>
                </a:lnTo>
                <a:lnTo>
                  <a:pt x="176" y="593"/>
                </a:lnTo>
                <a:lnTo>
                  <a:pt x="200" y="625"/>
                </a:lnTo>
                <a:lnTo>
                  <a:pt x="194" y="658"/>
                </a:lnTo>
              </a:path>
            </a:pathLst>
          </a:custGeom>
          <a:noFill/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CH"/>
          </a:p>
        </p:txBody>
      </p:sp>
      <p:sp>
        <p:nvSpPr>
          <p:cNvPr id="22" name="Freeform 43">
            <a:extLst>
              <a:ext uri="{FF2B5EF4-FFF2-40B4-BE49-F238E27FC236}">
                <a16:creationId xmlns:a16="http://schemas.microsoft.com/office/drawing/2014/main" id="{7070CE83-C9A3-F0C9-3291-121342F0E041}"/>
              </a:ext>
            </a:extLst>
          </p:cNvPr>
          <p:cNvSpPr>
            <a:spLocks/>
          </p:cNvSpPr>
          <p:nvPr/>
        </p:nvSpPr>
        <p:spPr bwMode="auto">
          <a:xfrm>
            <a:off x="6159725" y="3385529"/>
            <a:ext cx="253405" cy="240338"/>
          </a:xfrm>
          <a:custGeom>
            <a:avLst/>
            <a:gdLst>
              <a:gd name="T0" fmla="*/ 34 w 133"/>
              <a:gd name="T1" fmla="*/ 119 h 126"/>
              <a:gd name="T2" fmla="*/ 57 w 133"/>
              <a:gd name="T3" fmla="*/ 102 h 126"/>
              <a:gd name="T4" fmla="*/ 49 w 133"/>
              <a:gd name="T5" fmla="*/ 87 h 126"/>
              <a:gd name="T6" fmla="*/ 33 w 133"/>
              <a:gd name="T7" fmla="*/ 87 h 126"/>
              <a:gd name="T8" fmla="*/ 24 w 133"/>
              <a:gd name="T9" fmla="*/ 72 h 126"/>
              <a:gd name="T10" fmla="*/ 9 w 133"/>
              <a:gd name="T11" fmla="*/ 49 h 126"/>
              <a:gd name="T12" fmla="*/ 8 w 133"/>
              <a:gd name="T13" fmla="*/ 25 h 126"/>
              <a:gd name="T14" fmla="*/ 0 w 133"/>
              <a:gd name="T15" fmla="*/ 18 h 126"/>
              <a:gd name="T16" fmla="*/ 15 w 133"/>
              <a:gd name="T17" fmla="*/ 1 h 126"/>
              <a:gd name="T18" fmla="*/ 23 w 133"/>
              <a:gd name="T19" fmla="*/ 18 h 126"/>
              <a:gd name="T20" fmla="*/ 45 w 133"/>
              <a:gd name="T21" fmla="*/ 0 h 126"/>
              <a:gd name="T22" fmla="*/ 54 w 133"/>
              <a:gd name="T23" fmla="*/ 23 h 126"/>
              <a:gd name="T24" fmla="*/ 92 w 133"/>
              <a:gd name="T25" fmla="*/ 14 h 126"/>
              <a:gd name="T26" fmla="*/ 123 w 133"/>
              <a:gd name="T27" fmla="*/ 21 h 126"/>
              <a:gd name="T28" fmla="*/ 132 w 133"/>
              <a:gd name="T29" fmla="*/ 36 h 126"/>
              <a:gd name="T30" fmla="*/ 116 w 133"/>
              <a:gd name="T31" fmla="*/ 36 h 126"/>
              <a:gd name="T32" fmla="*/ 102 w 133"/>
              <a:gd name="T33" fmla="*/ 61 h 126"/>
              <a:gd name="T34" fmla="*/ 102 w 133"/>
              <a:gd name="T35" fmla="*/ 76 h 126"/>
              <a:gd name="T36" fmla="*/ 95 w 133"/>
              <a:gd name="T37" fmla="*/ 76 h 126"/>
              <a:gd name="T38" fmla="*/ 95 w 133"/>
              <a:gd name="T39" fmla="*/ 93 h 126"/>
              <a:gd name="T40" fmla="*/ 118 w 133"/>
              <a:gd name="T41" fmla="*/ 92 h 126"/>
              <a:gd name="T42" fmla="*/ 119 w 133"/>
              <a:gd name="T43" fmla="*/ 116 h 126"/>
              <a:gd name="T44" fmla="*/ 80 w 133"/>
              <a:gd name="T45" fmla="*/ 125 h 126"/>
              <a:gd name="T46" fmla="*/ 42 w 133"/>
              <a:gd name="T47" fmla="*/ 119 h 126"/>
              <a:gd name="T48" fmla="*/ 34 w 133"/>
              <a:gd name="T49" fmla="*/ 119 h 12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w 133"/>
              <a:gd name="T76" fmla="*/ 0 h 126"/>
              <a:gd name="T77" fmla="*/ 133 w 133"/>
              <a:gd name="T78" fmla="*/ 126 h 12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T75" t="T76" r="T77" b="T78"/>
            <a:pathLst>
              <a:path w="133" h="126">
                <a:moveTo>
                  <a:pt x="34" y="119"/>
                </a:moveTo>
                <a:lnTo>
                  <a:pt x="57" y="102"/>
                </a:lnTo>
                <a:lnTo>
                  <a:pt x="49" y="87"/>
                </a:lnTo>
                <a:lnTo>
                  <a:pt x="33" y="87"/>
                </a:lnTo>
                <a:lnTo>
                  <a:pt x="24" y="72"/>
                </a:lnTo>
                <a:lnTo>
                  <a:pt x="9" y="49"/>
                </a:lnTo>
                <a:lnTo>
                  <a:pt x="8" y="25"/>
                </a:lnTo>
                <a:lnTo>
                  <a:pt x="0" y="18"/>
                </a:lnTo>
                <a:lnTo>
                  <a:pt x="15" y="1"/>
                </a:lnTo>
                <a:lnTo>
                  <a:pt x="23" y="18"/>
                </a:lnTo>
                <a:lnTo>
                  <a:pt x="45" y="0"/>
                </a:lnTo>
                <a:lnTo>
                  <a:pt x="54" y="23"/>
                </a:lnTo>
                <a:lnTo>
                  <a:pt x="92" y="14"/>
                </a:lnTo>
                <a:lnTo>
                  <a:pt x="123" y="21"/>
                </a:lnTo>
                <a:lnTo>
                  <a:pt x="132" y="36"/>
                </a:lnTo>
                <a:lnTo>
                  <a:pt x="116" y="36"/>
                </a:lnTo>
                <a:lnTo>
                  <a:pt x="102" y="61"/>
                </a:lnTo>
                <a:lnTo>
                  <a:pt x="102" y="76"/>
                </a:lnTo>
                <a:lnTo>
                  <a:pt x="95" y="76"/>
                </a:lnTo>
                <a:lnTo>
                  <a:pt x="95" y="93"/>
                </a:lnTo>
                <a:lnTo>
                  <a:pt x="118" y="92"/>
                </a:lnTo>
                <a:lnTo>
                  <a:pt x="119" y="116"/>
                </a:lnTo>
                <a:lnTo>
                  <a:pt x="80" y="125"/>
                </a:lnTo>
                <a:lnTo>
                  <a:pt x="42" y="119"/>
                </a:lnTo>
                <a:lnTo>
                  <a:pt x="34" y="119"/>
                </a:lnTo>
              </a:path>
            </a:pathLst>
          </a:custGeom>
          <a:noFill/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CH"/>
          </a:p>
        </p:txBody>
      </p:sp>
      <p:sp>
        <p:nvSpPr>
          <p:cNvPr id="23" name="Freeform 44">
            <a:extLst>
              <a:ext uri="{FF2B5EF4-FFF2-40B4-BE49-F238E27FC236}">
                <a16:creationId xmlns:a16="http://schemas.microsoft.com/office/drawing/2014/main" id="{A2D47F58-4D5D-F223-F50D-3E62699354C3}"/>
              </a:ext>
            </a:extLst>
          </p:cNvPr>
          <p:cNvSpPr>
            <a:spLocks/>
          </p:cNvSpPr>
          <p:nvPr/>
        </p:nvSpPr>
        <p:spPr bwMode="auto">
          <a:xfrm>
            <a:off x="5932716" y="3017513"/>
            <a:ext cx="556963" cy="593333"/>
          </a:xfrm>
          <a:custGeom>
            <a:avLst/>
            <a:gdLst>
              <a:gd name="T0" fmla="*/ 128 w 292"/>
              <a:gd name="T1" fmla="*/ 297 h 314"/>
              <a:gd name="T2" fmla="*/ 94 w 292"/>
              <a:gd name="T3" fmla="*/ 251 h 314"/>
              <a:gd name="T4" fmla="*/ 102 w 292"/>
              <a:gd name="T5" fmla="*/ 241 h 314"/>
              <a:gd name="T6" fmla="*/ 100 w 292"/>
              <a:gd name="T7" fmla="*/ 185 h 314"/>
              <a:gd name="T8" fmla="*/ 98 w 292"/>
              <a:gd name="T9" fmla="*/ 129 h 314"/>
              <a:gd name="T10" fmla="*/ 65 w 292"/>
              <a:gd name="T11" fmla="*/ 123 h 314"/>
              <a:gd name="T12" fmla="*/ 81 w 292"/>
              <a:gd name="T13" fmla="*/ 82 h 314"/>
              <a:gd name="T14" fmla="*/ 63 w 292"/>
              <a:gd name="T15" fmla="*/ 51 h 314"/>
              <a:gd name="T16" fmla="*/ 17 w 292"/>
              <a:gd name="T17" fmla="*/ 59 h 314"/>
              <a:gd name="T18" fmla="*/ 0 w 292"/>
              <a:gd name="T19" fmla="*/ 44 h 314"/>
              <a:gd name="T20" fmla="*/ 7 w 292"/>
              <a:gd name="T21" fmla="*/ 27 h 314"/>
              <a:gd name="T22" fmla="*/ 23 w 292"/>
              <a:gd name="T23" fmla="*/ 35 h 314"/>
              <a:gd name="T24" fmla="*/ 32 w 292"/>
              <a:gd name="T25" fmla="*/ 27 h 314"/>
              <a:gd name="T26" fmla="*/ 62 w 292"/>
              <a:gd name="T27" fmla="*/ 26 h 314"/>
              <a:gd name="T28" fmla="*/ 94 w 292"/>
              <a:gd name="T29" fmla="*/ 33 h 314"/>
              <a:gd name="T30" fmla="*/ 133 w 292"/>
              <a:gd name="T31" fmla="*/ 0 h 314"/>
              <a:gd name="T32" fmla="*/ 204 w 292"/>
              <a:gd name="T33" fmla="*/ 13 h 314"/>
              <a:gd name="T34" fmla="*/ 204 w 292"/>
              <a:gd name="T35" fmla="*/ 37 h 314"/>
              <a:gd name="T36" fmla="*/ 213 w 292"/>
              <a:gd name="T37" fmla="*/ 44 h 314"/>
              <a:gd name="T38" fmla="*/ 261 w 292"/>
              <a:gd name="T39" fmla="*/ 51 h 314"/>
              <a:gd name="T40" fmla="*/ 291 w 292"/>
              <a:gd name="T41" fmla="*/ 34 h 314"/>
              <a:gd name="T42" fmla="*/ 277 w 292"/>
              <a:gd name="T43" fmla="*/ 67 h 314"/>
              <a:gd name="T44" fmla="*/ 278 w 292"/>
              <a:gd name="T45" fmla="*/ 107 h 314"/>
              <a:gd name="T46" fmla="*/ 239 w 292"/>
              <a:gd name="T47" fmla="*/ 132 h 314"/>
              <a:gd name="T48" fmla="*/ 224 w 292"/>
              <a:gd name="T49" fmla="*/ 133 h 314"/>
              <a:gd name="T50" fmla="*/ 208 w 292"/>
              <a:gd name="T51" fmla="*/ 158 h 314"/>
              <a:gd name="T52" fmla="*/ 210 w 292"/>
              <a:gd name="T53" fmla="*/ 206 h 314"/>
              <a:gd name="T54" fmla="*/ 171 w 292"/>
              <a:gd name="T55" fmla="*/ 215 h 314"/>
              <a:gd name="T56" fmla="*/ 162 w 292"/>
              <a:gd name="T57" fmla="*/ 191 h 314"/>
              <a:gd name="T58" fmla="*/ 140 w 292"/>
              <a:gd name="T59" fmla="*/ 209 h 314"/>
              <a:gd name="T60" fmla="*/ 132 w 292"/>
              <a:gd name="T61" fmla="*/ 192 h 314"/>
              <a:gd name="T62" fmla="*/ 117 w 292"/>
              <a:gd name="T63" fmla="*/ 209 h 314"/>
              <a:gd name="T64" fmla="*/ 125 w 292"/>
              <a:gd name="T65" fmla="*/ 217 h 314"/>
              <a:gd name="T66" fmla="*/ 126 w 292"/>
              <a:gd name="T67" fmla="*/ 241 h 314"/>
              <a:gd name="T68" fmla="*/ 141 w 292"/>
              <a:gd name="T69" fmla="*/ 265 h 314"/>
              <a:gd name="T70" fmla="*/ 150 w 292"/>
              <a:gd name="T71" fmla="*/ 280 h 314"/>
              <a:gd name="T72" fmla="*/ 166 w 292"/>
              <a:gd name="T73" fmla="*/ 280 h 314"/>
              <a:gd name="T74" fmla="*/ 174 w 292"/>
              <a:gd name="T75" fmla="*/ 296 h 314"/>
              <a:gd name="T76" fmla="*/ 151 w 292"/>
              <a:gd name="T77" fmla="*/ 313 h 314"/>
              <a:gd name="T78" fmla="*/ 135 w 292"/>
              <a:gd name="T79" fmla="*/ 297 h 314"/>
              <a:gd name="T80" fmla="*/ 128 w 292"/>
              <a:gd name="T81" fmla="*/ 297 h 314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w 292"/>
              <a:gd name="T124" fmla="*/ 0 h 314"/>
              <a:gd name="T125" fmla="*/ 292 w 292"/>
              <a:gd name="T126" fmla="*/ 314 h 314"/>
            </a:gdLst>
            <a:ahLst/>
            <a:cxnLst>
              <a:cxn ang="T82">
                <a:pos x="T0" y="T1"/>
              </a:cxn>
              <a:cxn ang="T83">
                <a:pos x="T2" y="T3"/>
              </a:cxn>
              <a:cxn ang="T84">
                <a:pos x="T4" y="T5"/>
              </a:cxn>
              <a:cxn ang="T85">
                <a:pos x="T6" y="T7"/>
              </a:cxn>
              <a:cxn ang="T86">
                <a:pos x="T8" y="T9"/>
              </a:cxn>
              <a:cxn ang="T87">
                <a:pos x="T10" y="T11"/>
              </a:cxn>
              <a:cxn ang="T88">
                <a:pos x="T12" y="T13"/>
              </a:cxn>
              <a:cxn ang="T89">
                <a:pos x="T14" y="T15"/>
              </a:cxn>
              <a:cxn ang="T90">
                <a:pos x="T16" y="T17"/>
              </a:cxn>
              <a:cxn ang="T91">
                <a:pos x="T18" y="T19"/>
              </a:cxn>
              <a:cxn ang="T92">
                <a:pos x="T20" y="T21"/>
              </a:cxn>
              <a:cxn ang="T93">
                <a:pos x="T22" y="T23"/>
              </a:cxn>
              <a:cxn ang="T94">
                <a:pos x="T24" y="T25"/>
              </a:cxn>
              <a:cxn ang="T95">
                <a:pos x="T26" y="T27"/>
              </a:cxn>
              <a:cxn ang="T96">
                <a:pos x="T28" y="T29"/>
              </a:cxn>
              <a:cxn ang="T97">
                <a:pos x="T30" y="T31"/>
              </a:cxn>
              <a:cxn ang="T98">
                <a:pos x="T32" y="T33"/>
              </a:cxn>
              <a:cxn ang="T99">
                <a:pos x="T34" y="T35"/>
              </a:cxn>
              <a:cxn ang="T100">
                <a:pos x="T36" y="T37"/>
              </a:cxn>
              <a:cxn ang="T101">
                <a:pos x="T38" y="T39"/>
              </a:cxn>
              <a:cxn ang="T102">
                <a:pos x="T40" y="T41"/>
              </a:cxn>
              <a:cxn ang="T103">
                <a:pos x="T42" y="T43"/>
              </a:cxn>
              <a:cxn ang="T104">
                <a:pos x="T44" y="T45"/>
              </a:cxn>
              <a:cxn ang="T105">
                <a:pos x="T46" y="T47"/>
              </a:cxn>
              <a:cxn ang="T106">
                <a:pos x="T48" y="T49"/>
              </a:cxn>
              <a:cxn ang="T107">
                <a:pos x="T50" y="T51"/>
              </a:cxn>
              <a:cxn ang="T108">
                <a:pos x="T52" y="T53"/>
              </a:cxn>
              <a:cxn ang="T109">
                <a:pos x="T54" y="T55"/>
              </a:cxn>
              <a:cxn ang="T110">
                <a:pos x="T56" y="T57"/>
              </a:cxn>
              <a:cxn ang="T111">
                <a:pos x="T58" y="T59"/>
              </a:cxn>
              <a:cxn ang="T112">
                <a:pos x="T60" y="T61"/>
              </a:cxn>
              <a:cxn ang="T113">
                <a:pos x="T62" y="T63"/>
              </a:cxn>
              <a:cxn ang="T114">
                <a:pos x="T64" y="T65"/>
              </a:cxn>
              <a:cxn ang="T115">
                <a:pos x="T66" y="T67"/>
              </a:cxn>
              <a:cxn ang="T116">
                <a:pos x="T68" y="T69"/>
              </a:cxn>
              <a:cxn ang="T117">
                <a:pos x="T70" y="T71"/>
              </a:cxn>
              <a:cxn ang="T118">
                <a:pos x="T72" y="T73"/>
              </a:cxn>
              <a:cxn ang="T119">
                <a:pos x="T74" y="T75"/>
              </a:cxn>
              <a:cxn ang="T120">
                <a:pos x="T76" y="T77"/>
              </a:cxn>
              <a:cxn ang="T121">
                <a:pos x="T78" y="T79"/>
              </a:cxn>
              <a:cxn ang="T122">
                <a:pos x="T80" y="T81"/>
              </a:cxn>
            </a:cxnLst>
            <a:rect l="T123" t="T124" r="T125" b="T126"/>
            <a:pathLst>
              <a:path w="292" h="314">
                <a:moveTo>
                  <a:pt x="128" y="297"/>
                </a:moveTo>
                <a:lnTo>
                  <a:pt x="94" y="251"/>
                </a:lnTo>
                <a:lnTo>
                  <a:pt x="102" y="241"/>
                </a:lnTo>
                <a:lnTo>
                  <a:pt x="100" y="185"/>
                </a:lnTo>
                <a:lnTo>
                  <a:pt x="98" y="129"/>
                </a:lnTo>
                <a:lnTo>
                  <a:pt x="65" y="123"/>
                </a:lnTo>
                <a:lnTo>
                  <a:pt x="81" y="82"/>
                </a:lnTo>
                <a:lnTo>
                  <a:pt x="63" y="51"/>
                </a:lnTo>
                <a:lnTo>
                  <a:pt x="17" y="59"/>
                </a:lnTo>
                <a:lnTo>
                  <a:pt x="0" y="44"/>
                </a:lnTo>
                <a:lnTo>
                  <a:pt x="7" y="27"/>
                </a:lnTo>
                <a:lnTo>
                  <a:pt x="23" y="35"/>
                </a:lnTo>
                <a:lnTo>
                  <a:pt x="32" y="27"/>
                </a:lnTo>
                <a:lnTo>
                  <a:pt x="62" y="26"/>
                </a:lnTo>
                <a:lnTo>
                  <a:pt x="94" y="33"/>
                </a:lnTo>
                <a:lnTo>
                  <a:pt x="133" y="0"/>
                </a:lnTo>
                <a:lnTo>
                  <a:pt x="204" y="13"/>
                </a:lnTo>
                <a:lnTo>
                  <a:pt x="204" y="37"/>
                </a:lnTo>
                <a:lnTo>
                  <a:pt x="213" y="44"/>
                </a:lnTo>
                <a:lnTo>
                  <a:pt x="261" y="51"/>
                </a:lnTo>
                <a:lnTo>
                  <a:pt x="291" y="34"/>
                </a:lnTo>
                <a:lnTo>
                  <a:pt x="277" y="67"/>
                </a:lnTo>
                <a:lnTo>
                  <a:pt x="278" y="107"/>
                </a:lnTo>
                <a:lnTo>
                  <a:pt x="239" y="132"/>
                </a:lnTo>
                <a:lnTo>
                  <a:pt x="224" y="133"/>
                </a:lnTo>
                <a:lnTo>
                  <a:pt x="208" y="158"/>
                </a:lnTo>
                <a:lnTo>
                  <a:pt x="210" y="206"/>
                </a:lnTo>
                <a:lnTo>
                  <a:pt x="171" y="215"/>
                </a:lnTo>
                <a:lnTo>
                  <a:pt x="162" y="191"/>
                </a:lnTo>
                <a:lnTo>
                  <a:pt x="140" y="209"/>
                </a:lnTo>
                <a:lnTo>
                  <a:pt x="132" y="192"/>
                </a:lnTo>
                <a:lnTo>
                  <a:pt x="117" y="209"/>
                </a:lnTo>
                <a:lnTo>
                  <a:pt x="125" y="217"/>
                </a:lnTo>
                <a:lnTo>
                  <a:pt x="126" y="241"/>
                </a:lnTo>
                <a:lnTo>
                  <a:pt x="141" y="265"/>
                </a:lnTo>
                <a:lnTo>
                  <a:pt x="150" y="280"/>
                </a:lnTo>
                <a:lnTo>
                  <a:pt x="166" y="280"/>
                </a:lnTo>
                <a:lnTo>
                  <a:pt x="174" y="296"/>
                </a:lnTo>
                <a:lnTo>
                  <a:pt x="151" y="313"/>
                </a:lnTo>
                <a:lnTo>
                  <a:pt x="135" y="297"/>
                </a:lnTo>
                <a:lnTo>
                  <a:pt x="128" y="297"/>
                </a:lnTo>
              </a:path>
            </a:pathLst>
          </a:custGeom>
          <a:noFill/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CH"/>
          </a:p>
        </p:txBody>
      </p:sp>
      <p:sp>
        <p:nvSpPr>
          <p:cNvPr id="24" name="Freeform 45">
            <a:extLst>
              <a:ext uri="{FF2B5EF4-FFF2-40B4-BE49-F238E27FC236}">
                <a16:creationId xmlns:a16="http://schemas.microsoft.com/office/drawing/2014/main" id="{8E23145A-6CE3-0492-1A55-9BF96170AA49}"/>
              </a:ext>
            </a:extLst>
          </p:cNvPr>
          <p:cNvSpPr>
            <a:spLocks/>
          </p:cNvSpPr>
          <p:nvPr/>
        </p:nvSpPr>
        <p:spPr bwMode="auto">
          <a:xfrm>
            <a:off x="5626518" y="3115149"/>
            <a:ext cx="543766" cy="550774"/>
          </a:xfrm>
          <a:custGeom>
            <a:avLst/>
            <a:gdLst>
              <a:gd name="T0" fmla="*/ 18 w 285"/>
              <a:gd name="T1" fmla="*/ 257 h 291"/>
              <a:gd name="T2" fmla="*/ 24 w 285"/>
              <a:gd name="T3" fmla="*/ 224 h 291"/>
              <a:gd name="T4" fmla="*/ 0 w 285"/>
              <a:gd name="T5" fmla="*/ 193 h 291"/>
              <a:gd name="T6" fmla="*/ 21 w 285"/>
              <a:gd name="T7" fmla="*/ 127 h 291"/>
              <a:gd name="T8" fmla="*/ 36 w 285"/>
              <a:gd name="T9" fmla="*/ 119 h 291"/>
              <a:gd name="T10" fmla="*/ 43 w 285"/>
              <a:gd name="T11" fmla="*/ 94 h 291"/>
              <a:gd name="T12" fmla="*/ 53 w 285"/>
              <a:gd name="T13" fmla="*/ 126 h 291"/>
              <a:gd name="T14" fmla="*/ 74 w 285"/>
              <a:gd name="T15" fmla="*/ 93 h 291"/>
              <a:gd name="T16" fmla="*/ 104 w 285"/>
              <a:gd name="T17" fmla="*/ 60 h 291"/>
              <a:gd name="T18" fmla="*/ 89 w 285"/>
              <a:gd name="T19" fmla="*/ 36 h 291"/>
              <a:gd name="T20" fmla="*/ 119 w 285"/>
              <a:gd name="T21" fmla="*/ 11 h 291"/>
              <a:gd name="T22" fmla="*/ 174 w 285"/>
              <a:gd name="T23" fmla="*/ 8 h 291"/>
              <a:gd name="T24" fmla="*/ 220 w 285"/>
              <a:gd name="T25" fmla="*/ 0 h 291"/>
              <a:gd name="T26" fmla="*/ 237 w 285"/>
              <a:gd name="T27" fmla="*/ 32 h 291"/>
              <a:gd name="T28" fmla="*/ 222 w 285"/>
              <a:gd name="T29" fmla="*/ 72 h 291"/>
              <a:gd name="T30" fmla="*/ 254 w 285"/>
              <a:gd name="T31" fmla="*/ 78 h 291"/>
              <a:gd name="T32" fmla="*/ 256 w 285"/>
              <a:gd name="T33" fmla="*/ 134 h 291"/>
              <a:gd name="T34" fmla="*/ 258 w 285"/>
              <a:gd name="T35" fmla="*/ 191 h 291"/>
              <a:gd name="T36" fmla="*/ 250 w 285"/>
              <a:gd name="T37" fmla="*/ 200 h 291"/>
              <a:gd name="T38" fmla="*/ 284 w 285"/>
              <a:gd name="T39" fmla="*/ 247 h 291"/>
              <a:gd name="T40" fmla="*/ 206 w 285"/>
              <a:gd name="T41" fmla="*/ 290 h 291"/>
              <a:gd name="T42" fmla="*/ 198 w 285"/>
              <a:gd name="T43" fmla="*/ 274 h 291"/>
              <a:gd name="T44" fmla="*/ 167 w 285"/>
              <a:gd name="T45" fmla="*/ 284 h 291"/>
              <a:gd name="T46" fmla="*/ 135 w 285"/>
              <a:gd name="T47" fmla="*/ 276 h 291"/>
              <a:gd name="T48" fmla="*/ 97 w 285"/>
              <a:gd name="T49" fmla="*/ 286 h 291"/>
              <a:gd name="T50" fmla="*/ 49 w 285"/>
              <a:gd name="T51" fmla="*/ 256 h 291"/>
              <a:gd name="T52" fmla="*/ 18 w 285"/>
              <a:gd name="T53" fmla="*/ 257 h 291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w 285"/>
              <a:gd name="T82" fmla="*/ 0 h 291"/>
              <a:gd name="T83" fmla="*/ 285 w 285"/>
              <a:gd name="T84" fmla="*/ 291 h 291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T81" t="T82" r="T83" b="T84"/>
            <a:pathLst>
              <a:path w="285" h="291">
                <a:moveTo>
                  <a:pt x="18" y="257"/>
                </a:moveTo>
                <a:lnTo>
                  <a:pt x="24" y="224"/>
                </a:lnTo>
                <a:lnTo>
                  <a:pt x="0" y="193"/>
                </a:lnTo>
                <a:lnTo>
                  <a:pt x="21" y="127"/>
                </a:lnTo>
                <a:lnTo>
                  <a:pt x="36" y="119"/>
                </a:lnTo>
                <a:lnTo>
                  <a:pt x="43" y="94"/>
                </a:lnTo>
                <a:lnTo>
                  <a:pt x="53" y="126"/>
                </a:lnTo>
                <a:lnTo>
                  <a:pt x="74" y="93"/>
                </a:lnTo>
                <a:lnTo>
                  <a:pt x="104" y="60"/>
                </a:lnTo>
                <a:lnTo>
                  <a:pt x="89" y="36"/>
                </a:lnTo>
                <a:lnTo>
                  <a:pt x="119" y="11"/>
                </a:lnTo>
                <a:lnTo>
                  <a:pt x="174" y="8"/>
                </a:lnTo>
                <a:lnTo>
                  <a:pt x="220" y="0"/>
                </a:lnTo>
                <a:lnTo>
                  <a:pt x="237" y="32"/>
                </a:lnTo>
                <a:lnTo>
                  <a:pt x="222" y="72"/>
                </a:lnTo>
                <a:lnTo>
                  <a:pt x="254" y="78"/>
                </a:lnTo>
                <a:lnTo>
                  <a:pt x="256" y="134"/>
                </a:lnTo>
                <a:lnTo>
                  <a:pt x="258" y="191"/>
                </a:lnTo>
                <a:lnTo>
                  <a:pt x="250" y="200"/>
                </a:lnTo>
                <a:lnTo>
                  <a:pt x="284" y="247"/>
                </a:lnTo>
                <a:lnTo>
                  <a:pt x="206" y="290"/>
                </a:lnTo>
                <a:lnTo>
                  <a:pt x="198" y="274"/>
                </a:lnTo>
                <a:lnTo>
                  <a:pt x="167" y="284"/>
                </a:lnTo>
                <a:lnTo>
                  <a:pt x="135" y="276"/>
                </a:lnTo>
                <a:lnTo>
                  <a:pt x="97" y="286"/>
                </a:lnTo>
                <a:lnTo>
                  <a:pt x="49" y="256"/>
                </a:lnTo>
                <a:lnTo>
                  <a:pt x="18" y="257"/>
                </a:lnTo>
              </a:path>
            </a:pathLst>
          </a:custGeom>
          <a:noFill/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CH"/>
          </a:p>
        </p:txBody>
      </p:sp>
      <p:sp>
        <p:nvSpPr>
          <p:cNvPr id="25" name="Freeform 46">
            <a:extLst>
              <a:ext uri="{FF2B5EF4-FFF2-40B4-BE49-F238E27FC236}">
                <a16:creationId xmlns:a16="http://schemas.microsoft.com/office/drawing/2014/main" id="{BCC6B1D9-DD98-15F9-7296-B888676F89DB}"/>
              </a:ext>
            </a:extLst>
          </p:cNvPr>
          <p:cNvSpPr>
            <a:spLocks/>
          </p:cNvSpPr>
          <p:nvPr/>
        </p:nvSpPr>
        <p:spPr bwMode="auto">
          <a:xfrm>
            <a:off x="5077473" y="1552954"/>
            <a:ext cx="1187838" cy="1169144"/>
          </a:xfrm>
          <a:custGeom>
            <a:avLst/>
            <a:gdLst>
              <a:gd name="T0" fmla="*/ 137 w 621"/>
              <a:gd name="T1" fmla="*/ 398 h 619"/>
              <a:gd name="T2" fmla="*/ 152 w 621"/>
              <a:gd name="T3" fmla="*/ 381 h 619"/>
              <a:gd name="T4" fmla="*/ 176 w 621"/>
              <a:gd name="T5" fmla="*/ 389 h 619"/>
              <a:gd name="T6" fmla="*/ 261 w 621"/>
              <a:gd name="T7" fmla="*/ 329 h 619"/>
              <a:gd name="T8" fmla="*/ 211 w 621"/>
              <a:gd name="T9" fmla="*/ 266 h 619"/>
              <a:gd name="T10" fmla="*/ 209 w 621"/>
              <a:gd name="T11" fmla="*/ 210 h 619"/>
              <a:gd name="T12" fmla="*/ 186 w 621"/>
              <a:gd name="T13" fmla="*/ 195 h 619"/>
              <a:gd name="T14" fmla="*/ 152 w 621"/>
              <a:gd name="T15" fmla="*/ 170 h 619"/>
              <a:gd name="T16" fmla="*/ 112 w 621"/>
              <a:gd name="T17" fmla="*/ 139 h 619"/>
              <a:gd name="T18" fmla="*/ 88 w 621"/>
              <a:gd name="T19" fmla="*/ 124 h 619"/>
              <a:gd name="T20" fmla="*/ 72 w 621"/>
              <a:gd name="T21" fmla="*/ 133 h 619"/>
              <a:gd name="T22" fmla="*/ 34 w 621"/>
              <a:gd name="T23" fmla="*/ 174 h 619"/>
              <a:gd name="T24" fmla="*/ 7 w 621"/>
              <a:gd name="T25" fmla="*/ 102 h 619"/>
              <a:gd name="T26" fmla="*/ 7 w 621"/>
              <a:gd name="T27" fmla="*/ 102 h 619"/>
              <a:gd name="T28" fmla="*/ 62 w 621"/>
              <a:gd name="T29" fmla="*/ 77 h 619"/>
              <a:gd name="T30" fmla="*/ 101 w 621"/>
              <a:gd name="T31" fmla="*/ 59 h 619"/>
              <a:gd name="T32" fmla="*/ 159 w 621"/>
              <a:gd name="T33" fmla="*/ 98 h 619"/>
              <a:gd name="T34" fmla="*/ 190 w 621"/>
              <a:gd name="T35" fmla="*/ 88 h 619"/>
              <a:gd name="T36" fmla="*/ 275 w 621"/>
              <a:gd name="T37" fmla="*/ 69 h 619"/>
              <a:gd name="T38" fmla="*/ 307 w 621"/>
              <a:gd name="T39" fmla="*/ 52 h 619"/>
              <a:gd name="T40" fmla="*/ 338 w 621"/>
              <a:gd name="T41" fmla="*/ 26 h 619"/>
              <a:gd name="T42" fmla="*/ 392 w 621"/>
              <a:gd name="T43" fmla="*/ 0 h 619"/>
              <a:gd name="T44" fmla="*/ 457 w 621"/>
              <a:gd name="T45" fmla="*/ 5 h 619"/>
              <a:gd name="T46" fmla="*/ 506 w 621"/>
              <a:gd name="T47" fmla="*/ 53 h 619"/>
              <a:gd name="T48" fmla="*/ 577 w 621"/>
              <a:gd name="T49" fmla="*/ 50 h 619"/>
              <a:gd name="T50" fmla="*/ 564 w 621"/>
              <a:gd name="T51" fmla="*/ 115 h 619"/>
              <a:gd name="T52" fmla="*/ 542 w 621"/>
              <a:gd name="T53" fmla="*/ 165 h 619"/>
              <a:gd name="T54" fmla="*/ 551 w 621"/>
              <a:gd name="T55" fmla="*/ 205 h 619"/>
              <a:gd name="T56" fmla="*/ 570 w 621"/>
              <a:gd name="T57" fmla="*/ 285 h 619"/>
              <a:gd name="T58" fmla="*/ 588 w 621"/>
              <a:gd name="T59" fmla="*/ 381 h 619"/>
              <a:gd name="T60" fmla="*/ 605 w 621"/>
              <a:gd name="T61" fmla="*/ 405 h 619"/>
              <a:gd name="T62" fmla="*/ 592 w 621"/>
              <a:gd name="T63" fmla="*/ 470 h 619"/>
              <a:gd name="T64" fmla="*/ 586 w 621"/>
              <a:gd name="T65" fmla="*/ 536 h 619"/>
              <a:gd name="T66" fmla="*/ 596 w 621"/>
              <a:gd name="T67" fmla="*/ 592 h 619"/>
              <a:gd name="T68" fmla="*/ 550 w 621"/>
              <a:gd name="T69" fmla="*/ 618 h 619"/>
              <a:gd name="T70" fmla="*/ 455 w 621"/>
              <a:gd name="T71" fmla="*/ 418 h 619"/>
              <a:gd name="T72" fmla="*/ 440 w 621"/>
              <a:gd name="T73" fmla="*/ 468 h 619"/>
              <a:gd name="T74" fmla="*/ 418 w 621"/>
              <a:gd name="T75" fmla="*/ 477 h 619"/>
              <a:gd name="T76" fmla="*/ 402 w 621"/>
              <a:gd name="T77" fmla="*/ 525 h 619"/>
              <a:gd name="T78" fmla="*/ 370 w 621"/>
              <a:gd name="T79" fmla="*/ 479 h 619"/>
              <a:gd name="T80" fmla="*/ 305 w 621"/>
              <a:gd name="T81" fmla="*/ 465 h 619"/>
              <a:gd name="T82" fmla="*/ 291 w 621"/>
              <a:gd name="T83" fmla="*/ 481 h 619"/>
              <a:gd name="T84" fmla="*/ 242 w 621"/>
              <a:gd name="T85" fmla="*/ 451 h 619"/>
              <a:gd name="T86" fmla="*/ 203 w 621"/>
              <a:gd name="T87" fmla="*/ 484 h 619"/>
              <a:gd name="T88" fmla="*/ 140 w 621"/>
              <a:gd name="T89" fmla="*/ 495 h 619"/>
              <a:gd name="T90" fmla="*/ 91 w 621"/>
              <a:gd name="T91" fmla="*/ 464 h 619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w 621"/>
              <a:gd name="T139" fmla="*/ 0 h 619"/>
              <a:gd name="T140" fmla="*/ 621 w 621"/>
              <a:gd name="T141" fmla="*/ 619 h 619"/>
            </a:gdLst>
            <a:ahLst/>
            <a:cxnLst>
              <a:cxn ang="T92">
                <a:pos x="T0" y="T1"/>
              </a:cxn>
              <a:cxn ang="T93">
                <a:pos x="T2" y="T3"/>
              </a:cxn>
              <a:cxn ang="T94">
                <a:pos x="T4" y="T5"/>
              </a:cxn>
              <a:cxn ang="T95">
                <a:pos x="T6" y="T7"/>
              </a:cxn>
              <a:cxn ang="T96">
                <a:pos x="T8" y="T9"/>
              </a:cxn>
              <a:cxn ang="T97">
                <a:pos x="T10" y="T11"/>
              </a:cxn>
              <a:cxn ang="T98">
                <a:pos x="T12" y="T13"/>
              </a:cxn>
              <a:cxn ang="T99">
                <a:pos x="T14" y="T15"/>
              </a:cxn>
              <a:cxn ang="T100">
                <a:pos x="T16" y="T17"/>
              </a:cxn>
              <a:cxn ang="T101">
                <a:pos x="T18" y="T19"/>
              </a:cxn>
              <a:cxn ang="T102">
                <a:pos x="T20" y="T21"/>
              </a:cxn>
              <a:cxn ang="T103">
                <a:pos x="T22" y="T23"/>
              </a:cxn>
              <a:cxn ang="T104">
                <a:pos x="T24" y="T25"/>
              </a:cxn>
              <a:cxn ang="T105">
                <a:pos x="T26" y="T27"/>
              </a:cxn>
              <a:cxn ang="T106">
                <a:pos x="T28" y="T29"/>
              </a:cxn>
              <a:cxn ang="T107">
                <a:pos x="T30" y="T31"/>
              </a:cxn>
              <a:cxn ang="T108">
                <a:pos x="T32" y="T33"/>
              </a:cxn>
              <a:cxn ang="T109">
                <a:pos x="T34" y="T35"/>
              </a:cxn>
              <a:cxn ang="T110">
                <a:pos x="T36" y="T37"/>
              </a:cxn>
              <a:cxn ang="T111">
                <a:pos x="T38" y="T39"/>
              </a:cxn>
              <a:cxn ang="T112">
                <a:pos x="T40" y="T41"/>
              </a:cxn>
              <a:cxn ang="T113">
                <a:pos x="T42" y="T43"/>
              </a:cxn>
              <a:cxn ang="T114">
                <a:pos x="T44" y="T45"/>
              </a:cxn>
              <a:cxn ang="T115">
                <a:pos x="T46" y="T47"/>
              </a:cxn>
              <a:cxn ang="T116">
                <a:pos x="T48" y="T49"/>
              </a:cxn>
              <a:cxn ang="T117">
                <a:pos x="T50" y="T51"/>
              </a:cxn>
              <a:cxn ang="T118">
                <a:pos x="T52" y="T53"/>
              </a:cxn>
              <a:cxn ang="T119">
                <a:pos x="T54" y="T55"/>
              </a:cxn>
              <a:cxn ang="T120">
                <a:pos x="T56" y="T57"/>
              </a:cxn>
              <a:cxn ang="T121">
                <a:pos x="T58" y="T59"/>
              </a:cxn>
              <a:cxn ang="T122">
                <a:pos x="T60" y="T61"/>
              </a:cxn>
              <a:cxn ang="T123">
                <a:pos x="T62" y="T63"/>
              </a:cxn>
              <a:cxn ang="T124">
                <a:pos x="T64" y="T65"/>
              </a:cxn>
              <a:cxn ang="T125">
                <a:pos x="T66" y="T67"/>
              </a:cxn>
              <a:cxn ang="T126">
                <a:pos x="T68" y="T69"/>
              </a:cxn>
              <a:cxn ang="T127">
                <a:pos x="T70" y="T71"/>
              </a:cxn>
              <a:cxn ang="T128">
                <a:pos x="T72" y="T73"/>
              </a:cxn>
              <a:cxn ang="T129">
                <a:pos x="T74" y="T75"/>
              </a:cxn>
              <a:cxn ang="T130">
                <a:pos x="T76" y="T77"/>
              </a:cxn>
              <a:cxn ang="T131">
                <a:pos x="T78" y="T79"/>
              </a:cxn>
              <a:cxn ang="T132">
                <a:pos x="T80" y="T81"/>
              </a:cxn>
              <a:cxn ang="T133">
                <a:pos x="T82" y="T83"/>
              </a:cxn>
              <a:cxn ang="T134">
                <a:pos x="T84" y="T85"/>
              </a:cxn>
              <a:cxn ang="T135">
                <a:pos x="T86" y="T87"/>
              </a:cxn>
              <a:cxn ang="T136">
                <a:pos x="T88" y="T89"/>
              </a:cxn>
              <a:cxn ang="T137">
                <a:pos x="T90" y="T91"/>
              </a:cxn>
            </a:cxnLst>
            <a:rect l="T138" t="T139" r="T140" b="T141"/>
            <a:pathLst>
              <a:path w="621" h="619">
                <a:moveTo>
                  <a:pt x="91" y="464"/>
                </a:moveTo>
                <a:lnTo>
                  <a:pt x="137" y="398"/>
                </a:lnTo>
                <a:lnTo>
                  <a:pt x="152" y="397"/>
                </a:lnTo>
                <a:lnTo>
                  <a:pt x="152" y="381"/>
                </a:lnTo>
                <a:lnTo>
                  <a:pt x="176" y="372"/>
                </a:lnTo>
                <a:lnTo>
                  <a:pt x="176" y="389"/>
                </a:lnTo>
                <a:lnTo>
                  <a:pt x="224" y="387"/>
                </a:lnTo>
                <a:lnTo>
                  <a:pt x="261" y="329"/>
                </a:lnTo>
                <a:lnTo>
                  <a:pt x="245" y="297"/>
                </a:lnTo>
                <a:lnTo>
                  <a:pt x="211" y="266"/>
                </a:lnTo>
                <a:lnTo>
                  <a:pt x="228" y="257"/>
                </a:lnTo>
                <a:lnTo>
                  <a:pt x="209" y="210"/>
                </a:lnTo>
                <a:lnTo>
                  <a:pt x="195" y="226"/>
                </a:lnTo>
                <a:lnTo>
                  <a:pt x="186" y="195"/>
                </a:lnTo>
                <a:lnTo>
                  <a:pt x="162" y="203"/>
                </a:lnTo>
                <a:lnTo>
                  <a:pt x="152" y="170"/>
                </a:lnTo>
                <a:lnTo>
                  <a:pt x="113" y="156"/>
                </a:lnTo>
                <a:lnTo>
                  <a:pt x="112" y="139"/>
                </a:lnTo>
                <a:lnTo>
                  <a:pt x="97" y="140"/>
                </a:lnTo>
                <a:lnTo>
                  <a:pt x="88" y="124"/>
                </a:lnTo>
                <a:lnTo>
                  <a:pt x="72" y="124"/>
                </a:lnTo>
                <a:lnTo>
                  <a:pt x="72" y="133"/>
                </a:lnTo>
                <a:lnTo>
                  <a:pt x="58" y="174"/>
                </a:lnTo>
                <a:lnTo>
                  <a:pt x="34" y="174"/>
                </a:lnTo>
                <a:lnTo>
                  <a:pt x="41" y="150"/>
                </a:lnTo>
                <a:lnTo>
                  <a:pt x="7" y="102"/>
                </a:lnTo>
                <a:lnTo>
                  <a:pt x="0" y="103"/>
                </a:lnTo>
                <a:lnTo>
                  <a:pt x="7" y="102"/>
                </a:lnTo>
                <a:lnTo>
                  <a:pt x="40" y="102"/>
                </a:lnTo>
                <a:lnTo>
                  <a:pt x="62" y="77"/>
                </a:lnTo>
                <a:lnTo>
                  <a:pt x="77" y="44"/>
                </a:lnTo>
                <a:lnTo>
                  <a:pt x="101" y="59"/>
                </a:lnTo>
                <a:lnTo>
                  <a:pt x="148" y="40"/>
                </a:lnTo>
                <a:lnTo>
                  <a:pt x="159" y="98"/>
                </a:lnTo>
                <a:lnTo>
                  <a:pt x="183" y="105"/>
                </a:lnTo>
                <a:lnTo>
                  <a:pt x="190" y="88"/>
                </a:lnTo>
                <a:lnTo>
                  <a:pt x="245" y="86"/>
                </a:lnTo>
                <a:lnTo>
                  <a:pt x="275" y="69"/>
                </a:lnTo>
                <a:lnTo>
                  <a:pt x="293" y="84"/>
                </a:lnTo>
                <a:lnTo>
                  <a:pt x="307" y="52"/>
                </a:lnTo>
                <a:lnTo>
                  <a:pt x="331" y="51"/>
                </a:lnTo>
                <a:lnTo>
                  <a:pt x="338" y="26"/>
                </a:lnTo>
                <a:lnTo>
                  <a:pt x="354" y="26"/>
                </a:lnTo>
                <a:lnTo>
                  <a:pt x="392" y="0"/>
                </a:lnTo>
                <a:lnTo>
                  <a:pt x="409" y="15"/>
                </a:lnTo>
                <a:lnTo>
                  <a:pt x="457" y="5"/>
                </a:lnTo>
                <a:lnTo>
                  <a:pt x="481" y="5"/>
                </a:lnTo>
                <a:lnTo>
                  <a:pt x="506" y="53"/>
                </a:lnTo>
                <a:lnTo>
                  <a:pt x="561" y="43"/>
                </a:lnTo>
                <a:lnTo>
                  <a:pt x="577" y="50"/>
                </a:lnTo>
                <a:lnTo>
                  <a:pt x="586" y="73"/>
                </a:lnTo>
                <a:lnTo>
                  <a:pt x="564" y="115"/>
                </a:lnTo>
                <a:lnTo>
                  <a:pt x="541" y="133"/>
                </a:lnTo>
                <a:lnTo>
                  <a:pt x="542" y="165"/>
                </a:lnTo>
                <a:lnTo>
                  <a:pt x="558" y="181"/>
                </a:lnTo>
                <a:lnTo>
                  <a:pt x="551" y="205"/>
                </a:lnTo>
                <a:lnTo>
                  <a:pt x="569" y="269"/>
                </a:lnTo>
                <a:lnTo>
                  <a:pt x="570" y="285"/>
                </a:lnTo>
                <a:lnTo>
                  <a:pt x="587" y="341"/>
                </a:lnTo>
                <a:lnTo>
                  <a:pt x="588" y="381"/>
                </a:lnTo>
                <a:lnTo>
                  <a:pt x="620" y="365"/>
                </a:lnTo>
                <a:lnTo>
                  <a:pt x="605" y="405"/>
                </a:lnTo>
                <a:lnTo>
                  <a:pt x="582" y="431"/>
                </a:lnTo>
                <a:lnTo>
                  <a:pt x="592" y="470"/>
                </a:lnTo>
                <a:lnTo>
                  <a:pt x="577" y="495"/>
                </a:lnTo>
                <a:lnTo>
                  <a:pt x="586" y="536"/>
                </a:lnTo>
                <a:lnTo>
                  <a:pt x="587" y="577"/>
                </a:lnTo>
                <a:lnTo>
                  <a:pt x="596" y="592"/>
                </a:lnTo>
                <a:lnTo>
                  <a:pt x="588" y="617"/>
                </a:lnTo>
                <a:lnTo>
                  <a:pt x="550" y="618"/>
                </a:lnTo>
                <a:lnTo>
                  <a:pt x="480" y="425"/>
                </a:lnTo>
                <a:lnTo>
                  <a:pt x="455" y="418"/>
                </a:lnTo>
                <a:lnTo>
                  <a:pt x="439" y="436"/>
                </a:lnTo>
                <a:lnTo>
                  <a:pt x="440" y="468"/>
                </a:lnTo>
                <a:lnTo>
                  <a:pt x="433" y="477"/>
                </a:lnTo>
                <a:lnTo>
                  <a:pt x="418" y="477"/>
                </a:lnTo>
                <a:lnTo>
                  <a:pt x="419" y="517"/>
                </a:lnTo>
                <a:lnTo>
                  <a:pt x="402" y="525"/>
                </a:lnTo>
                <a:lnTo>
                  <a:pt x="370" y="495"/>
                </a:lnTo>
                <a:lnTo>
                  <a:pt x="370" y="479"/>
                </a:lnTo>
                <a:lnTo>
                  <a:pt x="330" y="488"/>
                </a:lnTo>
                <a:lnTo>
                  <a:pt x="305" y="465"/>
                </a:lnTo>
                <a:lnTo>
                  <a:pt x="290" y="456"/>
                </a:lnTo>
                <a:lnTo>
                  <a:pt x="291" y="481"/>
                </a:lnTo>
                <a:lnTo>
                  <a:pt x="259" y="490"/>
                </a:lnTo>
                <a:lnTo>
                  <a:pt x="242" y="451"/>
                </a:lnTo>
                <a:lnTo>
                  <a:pt x="202" y="460"/>
                </a:lnTo>
                <a:lnTo>
                  <a:pt x="203" y="484"/>
                </a:lnTo>
                <a:lnTo>
                  <a:pt x="181" y="510"/>
                </a:lnTo>
                <a:lnTo>
                  <a:pt x="140" y="495"/>
                </a:lnTo>
                <a:lnTo>
                  <a:pt x="109" y="504"/>
                </a:lnTo>
                <a:lnTo>
                  <a:pt x="91" y="464"/>
                </a:lnTo>
              </a:path>
            </a:pathLst>
          </a:custGeom>
          <a:noFill/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CH"/>
          </a:p>
        </p:txBody>
      </p:sp>
      <p:sp>
        <p:nvSpPr>
          <p:cNvPr id="26" name="Freeform 47">
            <a:extLst>
              <a:ext uri="{FF2B5EF4-FFF2-40B4-BE49-F238E27FC236}">
                <a16:creationId xmlns:a16="http://schemas.microsoft.com/office/drawing/2014/main" id="{F5CA9B11-DAD3-E965-B7A7-7419D8DDDEBE}"/>
              </a:ext>
            </a:extLst>
          </p:cNvPr>
          <p:cNvSpPr>
            <a:spLocks/>
          </p:cNvSpPr>
          <p:nvPr/>
        </p:nvSpPr>
        <p:spPr bwMode="auto">
          <a:xfrm>
            <a:off x="4446598" y="1843362"/>
            <a:ext cx="1129766" cy="1091534"/>
          </a:xfrm>
          <a:custGeom>
            <a:avLst/>
            <a:gdLst>
              <a:gd name="T0" fmla="*/ 396 w 590"/>
              <a:gd name="T1" fmla="*/ 321 h 576"/>
              <a:gd name="T2" fmla="*/ 364 w 590"/>
              <a:gd name="T3" fmla="*/ 329 h 576"/>
              <a:gd name="T4" fmla="*/ 291 w 590"/>
              <a:gd name="T5" fmla="*/ 292 h 576"/>
              <a:gd name="T6" fmla="*/ 196 w 590"/>
              <a:gd name="T7" fmla="*/ 311 h 576"/>
              <a:gd name="T8" fmla="*/ 230 w 590"/>
              <a:gd name="T9" fmla="*/ 351 h 576"/>
              <a:gd name="T10" fmla="*/ 281 w 590"/>
              <a:gd name="T11" fmla="*/ 454 h 576"/>
              <a:gd name="T12" fmla="*/ 267 w 590"/>
              <a:gd name="T13" fmla="*/ 487 h 576"/>
              <a:gd name="T14" fmla="*/ 201 w 590"/>
              <a:gd name="T15" fmla="*/ 457 h 576"/>
              <a:gd name="T16" fmla="*/ 154 w 590"/>
              <a:gd name="T17" fmla="*/ 475 h 576"/>
              <a:gd name="T18" fmla="*/ 139 w 590"/>
              <a:gd name="T19" fmla="*/ 524 h 576"/>
              <a:gd name="T20" fmla="*/ 117 w 590"/>
              <a:gd name="T21" fmla="*/ 565 h 576"/>
              <a:gd name="T22" fmla="*/ 85 w 590"/>
              <a:gd name="T23" fmla="*/ 551 h 576"/>
              <a:gd name="T24" fmla="*/ 37 w 590"/>
              <a:gd name="T25" fmla="*/ 511 h 576"/>
              <a:gd name="T26" fmla="*/ 83 w 590"/>
              <a:gd name="T27" fmla="*/ 494 h 576"/>
              <a:gd name="T28" fmla="*/ 123 w 590"/>
              <a:gd name="T29" fmla="*/ 476 h 576"/>
              <a:gd name="T30" fmla="*/ 129 w 590"/>
              <a:gd name="T31" fmla="*/ 443 h 576"/>
              <a:gd name="T32" fmla="*/ 105 w 590"/>
              <a:gd name="T33" fmla="*/ 436 h 576"/>
              <a:gd name="T34" fmla="*/ 51 w 590"/>
              <a:gd name="T35" fmla="*/ 478 h 576"/>
              <a:gd name="T36" fmla="*/ 1 w 590"/>
              <a:gd name="T37" fmla="*/ 424 h 576"/>
              <a:gd name="T38" fmla="*/ 79 w 590"/>
              <a:gd name="T39" fmla="*/ 364 h 576"/>
              <a:gd name="T40" fmla="*/ 126 w 590"/>
              <a:gd name="T41" fmla="*/ 330 h 576"/>
              <a:gd name="T42" fmla="*/ 180 w 590"/>
              <a:gd name="T43" fmla="*/ 288 h 576"/>
              <a:gd name="T44" fmla="*/ 187 w 590"/>
              <a:gd name="T45" fmla="*/ 260 h 576"/>
              <a:gd name="T46" fmla="*/ 202 w 590"/>
              <a:gd name="T47" fmla="*/ 239 h 576"/>
              <a:gd name="T48" fmla="*/ 159 w 590"/>
              <a:gd name="T49" fmla="*/ 217 h 576"/>
              <a:gd name="T50" fmla="*/ 105 w 590"/>
              <a:gd name="T51" fmla="*/ 201 h 576"/>
              <a:gd name="T52" fmla="*/ 86 w 590"/>
              <a:gd name="T53" fmla="*/ 175 h 576"/>
              <a:gd name="T54" fmla="*/ 120 w 590"/>
              <a:gd name="T55" fmla="*/ 160 h 576"/>
              <a:gd name="T56" fmla="*/ 152 w 590"/>
              <a:gd name="T57" fmla="*/ 176 h 576"/>
              <a:gd name="T58" fmla="*/ 159 w 590"/>
              <a:gd name="T59" fmla="*/ 143 h 576"/>
              <a:gd name="T60" fmla="*/ 214 w 590"/>
              <a:gd name="T61" fmla="*/ 116 h 576"/>
              <a:gd name="T62" fmla="*/ 236 w 590"/>
              <a:gd name="T63" fmla="*/ 67 h 576"/>
              <a:gd name="T64" fmla="*/ 234 w 590"/>
              <a:gd name="T65" fmla="*/ 26 h 576"/>
              <a:gd name="T66" fmla="*/ 258 w 590"/>
              <a:gd name="T67" fmla="*/ 17 h 576"/>
              <a:gd name="T68" fmla="*/ 283 w 590"/>
              <a:gd name="T69" fmla="*/ 32 h 576"/>
              <a:gd name="T70" fmla="*/ 299 w 590"/>
              <a:gd name="T71" fmla="*/ 56 h 576"/>
              <a:gd name="T72" fmla="*/ 270 w 590"/>
              <a:gd name="T73" fmla="*/ 130 h 576"/>
              <a:gd name="T74" fmla="*/ 247 w 590"/>
              <a:gd name="T75" fmla="*/ 188 h 576"/>
              <a:gd name="T76" fmla="*/ 329 w 590"/>
              <a:gd name="T77" fmla="*/ 210 h 576"/>
              <a:gd name="T78" fmla="*/ 392 w 590"/>
              <a:gd name="T79" fmla="*/ 224 h 576"/>
              <a:gd name="T80" fmla="*/ 447 w 590"/>
              <a:gd name="T81" fmla="*/ 181 h 576"/>
              <a:gd name="T82" fmla="*/ 462 w 590"/>
              <a:gd name="T83" fmla="*/ 148 h 576"/>
              <a:gd name="T84" fmla="*/ 516 w 590"/>
              <a:gd name="T85" fmla="*/ 121 h 576"/>
              <a:gd name="T86" fmla="*/ 523 w 590"/>
              <a:gd name="T87" fmla="*/ 72 h 576"/>
              <a:gd name="T88" fmla="*/ 555 w 590"/>
              <a:gd name="T89" fmla="*/ 104 h 576"/>
              <a:gd name="T90" fmla="*/ 573 w 590"/>
              <a:gd name="T91" fmla="*/ 144 h 576"/>
              <a:gd name="T92" fmla="*/ 551 w 590"/>
              <a:gd name="T93" fmla="*/ 234 h 576"/>
              <a:gd name="T94" fmla="*/ 504 w 590"/>
              <a:gd name="T95" fmla="*/ 219 h 576"/>
              <a:gd name="T96" fmla="*/ 480 w 590"/>
              <a:gd name="T97" fmla="*/ 244 h 576"/>
              <a:gd name="T98" fmla="*/ 419 w 590"/>
              <a:gd name="T99" fmla="*/ 311 h 57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w 590"/>
              <a:gd name="T151" fmla="*/ 0 h 576"/>
              <a:gd name="T152" fmla="*/ 590 w 590"/>
              <a:gd name="T153" fmla="*/ 576 h 576"/>
            </a:gdLst>
            <a:ahLst/>
            <a:cxnLst>
              <a:cxn ang="T100">
                <a:pos x="T0" y="T1"/>
              </a:cxn>
              <a:cxn ang="T101">
                <a:pos x="T2" y="T3"/>
              </a:cxn>
              <a:cxn ang="T102">
                <a:pos x="T4" y="T5"/>
              </a:cxn>
              <a:cxn ang="T103">
                <a:pos x="T6" y="T7"/>
              </a:cxn>
              <a:cxn ang="T104">
                <a:pos x="T8" y="T9"/>
              </a:cxn>
              <a:cxn ang="T105">
                <a:pos x="T10" y="T11"/>
              </a:cxn>
              <a:cxn ang="T106">
                <a:pos x="T12" y="T13"/>
              </a:cxn>
              <a:cxn ang="T107">
                <a:pos x="T14" y="T15"/>
              </a:cxn>
              <a:cxn ang="T108">
                <a:pos x="T16" y="T17"/>
              </a:cxn>
              <a:cxn ang="T109">
                <a:pos x="T18" y="T19"/>
              </a:cxn>
              <a:cxn ang="T110">
                <a:pos x="T20" y="T21"/>
              </a:cxn>
              <a:cxn ang="T111">
                <a:pos x="T22" y="T23"/>
              </a:cxn>
              <a:cxn ang="T112">
                <a:pos x="T24" y="T25"/>
              </a:cxn>
              <a:cxn ang="T113">
                <a:pos x="T26" y="T27"/>
              </a:cxn>
              <a:cxn ang="T114">
                <a:pos x="T28" y="T29"/>
              </a:cxn>
              <a:cxn ang="T115">
                <a:pos x="T30" y="T31"/>
              </a:cxn>
              <a:cxn ang="T116">
                <a:pos x="T32" y="T33"/>
              </a:cxn>
              <a:cxn ang="T117">
                <a:pos x="T34" y="T35"/>
              </a:cxn>
              <a:cxn ang="T118">
                <a:pos x="T36" y="T37"/>
              </a:cxn>
              <a:cxn ang="T119">
                <a:pos x="T38" y="T39"/>
              </a:cxn>
              <a:cxn ang="T120">
                <a:pos x="T40" y="T41"/>
              </a:cxn>
              <a:cxn ang="T121">
                <a:pos x="T42" y="T43"/>
              </a:cxn>
              <a:cxn ang="T122">
                <a:pos x="T44" y="T45"/>
              </a:cxn>
              <a:cxn ang="T123">
                <a:pos x="T46" y="T47"/>
              </a:cxn>
              <a:cxn ang="T124">
                <a:pos x="T48" y="T49"/>
              </a:cxn>
              <a:cxn ang="T125">
                <a:pos x="T50" y="T51"/>
              </a:cxn>
              <a:cxn ang="T126">
                <a:pos x="T52" y="T53"/>
              </a:cxn>
              <a:cxn ang="T127">
                <a:pos x="T54" y="T55"/>
              </a:cxn>
              <a:cxn ang="T128">
                <a:pos x="T56" y="T57"/>
              </a:cxn>
              <a:cxn ang="T129">
                <a:pos x="T58" y="T59"/>
              </a:cxn>
              <a:cxn ang="T130">
                <a:pos x="T60" y="T61"/>
              </a:cxn>
              <a:cxn ang="T131">
                <a:pos x="T62" y="T63"/>
              </a:cxn>
              <a:cxn ang="T132">
                <a:pos x="T64" y="T65"/>
              </a:cxn>
              <a:cxn ang="T133">
                <a:pos x="T66" y="T67"/>
              </a:cxn>
              <a:cxn ang="T134">
                <a:pos x="T68" y="T69"/>
              </a:cxn>
              <a:cxn ang="T135">
                <a:pos x="T70" y="T71"/>
              </a:cxn>
              <a:cxn ang="T136">
                <a:pos x="T72" y="T73"/>
              </a:cxn>
              <a:cxn ang="T137">
                <a:pos x="T74" y="T75"/>
              </a:cxn>
              <a:cxn ang="T138">
                <a:pos x="T76" y="T77"/>
              </a:cxn>
              <a:cxn ang="T139">
                <a:pos x="T78" y="T79"/>
              </a:cxn>
              <a:cxn ang="T140">
                <a:pos x="T80" y="T81"/>
              </a:cxn>
              <a:cxn ang="T141">
                <a:pos x="T82" y="T83"/>
              </a:cxn>
              <a:cxn ang="T142">
                <a:pos x="T84" y="T85"/>
              </a:cxn>
              <a:cxn ang="T143">
                <a:pos x="T86" y="T87"/>
              </a:cxn>
              <a:cxn ang="T144">
                <a:pos x="T88" y="T89"/>
              </a:cxn>
              <a:cxn ang="T145">
                <a:pos x="T90" y="T91"/>
              </a:cxn>
              <a:cxn ang="T146">
                <a:pos x="T92" y="T93"/>
              </a:cxn>
              <a:cxn ang="T147">
                <a:pos x="T94" y="T95"/>
              </a:cxn>
              <a:cxn ang="T148">
                <a:pos x="T96" y="T97"/>
              </a:cxn>
              <a:cxn ang="T149">
                <a:pos x="T98" y="T99"/>
              </a:cxn>
            </a:cxnLst>
            <a:rect l="T150" t="T151" r="T152" b="T153"/>
            <a:pathLst>
              <a:path w="590" h="576">
                <a:moveTo>
                  <a:pt x="419" y="311"/>
                </a:moveTo>
                <a:lnTo>
                  <a:pt x="396" y="321"/>
                </a:lnTo>
                <a:lnTo>
                  <a:pt x="372" y="338"/>
                </a:lnTo>
                <a:lnTo>
                  <a:pt x="364" y="329"/>
                </a:lnTo>
                <a:lnTo>
                  <a:pt x="340" y="339"/>
                </a:lnTo>
                <a:lnTo>
                  <a:pt x="291" y="292"/>
                </a:lnTo>
                <a:lnTo>
                  <a:pt x="260" y="309"/>
                </a:lnTo>
                <a:lnTo>
                  <a:pt x="196" y="311"/>
                </a:lnTo>
                <a:lnTo>
                  <a:pt x="214" y="351"/>
                </a:lnTo>
                <a:lnTo>
                  <a:pt x="230" y="351"/>
                </a:lnTo>
                <a:lnTo>
                  <a:pt x="271" y="390"/>
                </a:lnTo>
                <a:lnTo>
                  <a:pt x="281" y="454"/>
                </a:lnTo>
                <a:lnTo>
                  <a:pt x="273" y="455"/>
                </a:lnTo>
                <a:lnTo>
                  <a:pt x="267" y="487"/>
                </a:lnTo>
                <a:lnTo>
                  <a:pt x="202" y="481"/>
                </a:lnTo>
                <a:lnTo>
                  <a:pt x="201" y="457"/>
                </a:lnTo>
                <a:lnTo>
                  <a:pt x="186" y="457"/>
                </a:lnTo>
                <a:lnTo>
                  <a:pt x="154" y="475"/>
                </a:lnTo>
                <a:lnTo>
                  <a:pt x="155" y="491"/>
                </a:lnTo>
                <a:lnTo>
                  <a:pt x="139" y="524"/>
                </a:lnTo>
                <a:lnTo>
                  <a:pt x="116" y="525"/>
                </a:lnTo>
                <a:lnTo>
                  <a:pt x="117" y="565"/>
                </a:lnTo>
                <a:lnTo>
                  <a:pt x="86" y="575"/>
                </a:lnTo>
                <a:lnTo>
                  <a:pt x="85" y="551"/>
                </a:lnTo>
                <a:lnTo>
                  <a:pt x="46" y="552"/>
                </a:lnTo>
                <a:lnTo>
                  <a:pt x="37" y="511"/>
                </a:lnTo>
                <a:lnTo>
                  <a:pt x="83" y="510"/>
                </a:lnTo>
                <a:lnTo>
                  <a:pt x="83" y="494"/>
                </a:lnTo>
                <a:lnTo>
                  <a:pt x="107" y="476"/>
                </a:lnTo>
                <a:lnTo>
                  <a:pt x="123" y="476"/>
                </a:lnTo>
                <a:lnTo>
                  <a:pt x="129" y="451"/>
                </a:lnTo>
                <a:lnTo>
                  <a:pt x="129" y="443"/>
                </a:lnTo>
                <a:lnTo>
                  <a:pt x="129" y="418"/>
                </a:lnTo>
                <a:lnTo>
                  <a:pt x="105" y="436"/>
                </a:lnTo>
                <a:lnTo>
                  <a:pt x="90" y="445"/>
                </a:lnTo>
                <a:lnTo>
                  <a:pt x="51" y="478"/>
                </a:lnTo>
                <a:lnTo>
                  <a:pt x="25" y="423"/>
                </a:lnTo>
                <a:lnTo>
                  <a:pt x="1" y="424"/>
                </a:lnTo>
                <a:lnTo>
                  <a:pt x="0" y="391"/>
                </a:lnTo>
                <a:lnTo>
                  <a:pt x="79" y="364"/>
                </a:lnTo>
                <a:lnTo>
                  <a:pt x="77" y="340"/>
                </a:lnTo>
                <a:lnTo>
                  <a:pt x="126" y="330"/>
                </a:lnTo>
                <a:lnTo>
                  <a:pt x="132" y="297"/>
                </a:lnTo>
                <a:lnTo>
                  <a:pt x="180" y="288"/>
                </a:lnTo>
                <a:lnTo>
                  <a:pt x="179" y="269"/>
                </a:lnTo>
                <a:lnTo>
                  <a:pt x="187" y="260"/>
                </a:lnTo>
                <a:lnTo>
                  <a:pt x="197" y="246"/>
                </a:lnTo>
                <a:lnTo>
                  <a:pt x="202" y="239"/>
                </a:lnTo>
                <a:lnTo>
                  <a:pt x="188" y="219"/>
                </a:lnTo>
                <a:lnTo>
                  <a:pt x="159" y="217"/>
                </a:lnTo>
                <a:lnTo>
                  <a:pt x="158" y="191"/>
                </a:lnTo>
                <a:lnTo>
                  <a:pt x="105" y="201"/>
                </a:lnTo>
                <a:lnTo>
                  <a:pt x="86" y="198"/>
                </a:lnTo>
                <a:lnTo>
                  <a:pt x="86" y="175"/>
                </a:lnTo>
                <a:lnTo>
                  <a:pt x="86" y="163"/>
                </a:lnTo>
                <a:lnTo>
                  <a:pt x="120" y="160"/>
                </a:lnTo>
                <a:lnTo>
                  <a:pt x="136" y="176"/>
                </a:lnTo>
                <a:lnTo>
                  <a:pt x="152" y="176"/>
                </a:lnTo>
                <a:lnTo>
                  <a:pt x="160" y="159"/>
                </a:lnTo>
                <a:lnTo>
                  <a:pt x="159" y="143"/>
                </a:lnTo>
                <a:lnTo>
                  <a:pt x="190" y="133"/>
                </a:lnTo>
                <a:lnTo>
                  <a:pt x="214" y="116"/>
                </a:lnTo>
                <a:lnTo>
                  <a:pt x="237" y="108"/>
                </a:lnTo>
                <a:lnTo>
                  <a:pt x="236" y="67"/>
                </a:lnTo>
                <a:lnTo>
                  <a:pt x="227" y="59"/>
                </a:lnTo>
                <a:lnTo>
                  <a:pt x="234" y="26"/>
                </a:lnTo>
                <a:lnTo>
                  <a:pt x="258" y="34"/>
                </a:lnTo>
                <a:lnTo>
                  <a:pt x="258" y="17"/>
                </a:lnTo>
                <a:lnTo>
                  <a:pt x="273" y="0"/>
                </a:lnTo>
                <a:lnTo>
                  <a:pt x="283" y="32"/>
                </a:lnTo>
                <a:lnTo>
                  <a:pt x="306" y="48"/>
                </a:lnTo>
                <a:lnTo>
                  <a:pt x="299" y="56"/>
                </a:lnTo>
                <a:lnTo>
                  <a:pt x="285" y="130"/>
                </a:lnTo>
                <a:lnTo>
                  <a:pt x="270" y="130"/>
                </a:lnTo>
                <a:lnTo>
                  <a:pt x="246" y="147"/>
                </a:lnTo>
                <a:lnTo>
                  <a:pt x="247" y="188"/>
                </a:lnTo>
                <a:lnTo>
                  <a:pt x="319" y="194"/>
                </a:lnTo>
                <a:lnTo>
                  <a:pt x="329" y="210"/>
                </a:lnTo>
                <a:lnTo>
                  <a:pt x="368" y="224"/>
                </a:lnTo>
                <a:lnTo>
                  <a:pt x="392" y="224"/>
                </a:lnTo>
                <a:lnTo>
                  <a:pt x="392" y="208"/>
                </a:lnTo>
                <a:lnTo>
                  <a:pt x="447" y="181"/>
                </a:lnTo>
                <a:lnTo>
                  <a:pt x="454" y="157"/>
                </a:lnTo>
                <a:lnTo>
                  <a:pt x="462" y="148"/>
                </a:lnTo>
                <a:lnTo>
                  <a:pt x="477" y="157"/>
                </a:lnTo>
                <a:lnTo>
                  <a:pt x="516" y="121"/>
                </a:lnTo>
                <a:lnTo>
                  <a:pt x="515" y="89"/>
                </a:lnTo>
                <a:lnTo>
                  <a:pt x="523" y="72"/>
                </a:lnTo>
                <a:lnTo>
                  <a:pt x="537" y="56"/>
                </a:lnTo>
                <a:lnTo>
                  <a:pt x="555" y="104"/>
                </a:lnTo>
                <a:lnTo>
                  <a:pt x="539" y="113"/>
                </a:lnTo>
                <a:lnTo>
                  <a:pt x="573" y="144"/>
                </a:lnTo>
                <a:lnTo>
                  <a:pt x="589" y="176"/>
                </a:lnTo>
                <a:lnTo>
                  <a:pt x="551" y="234"/>
                </a:lnTo>
                <a:lnTo>
                  <a:pt x="504" y="236"/>
                </a:lnTo>
                <a:lnTo>
                  <a:pt x="504" y="219"/>
                </a:lnTo>
                <a:lnTo>
                  <a:pt x="480" y="228"/>
                </a:lnTo>
                <a:lnTo>
                  <a:pt x="480" y="244"/>
                </a:lnTo>
                <a:lnTo>
                  <a:pt x="465" y="245"/>
                </a:lnTo>
                <a:lnTo>
                  <a:pt x="419" y="311"/>
                </a:lnTo>
              </a:path>
            </a:pathLst>
          </a:custGeom>
          <a:noFill/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CH"/>
          </a:p>
        </p:txBody>
      </p:sp>
      <p:sp>
        <p:nvSpPr>
          <p:cNvPr id="27" name="Freeform 48">
            <a:extLst>
              <a:ext uri="{FF2B5EF4-FFF2-40B4-BE49-F238E27FC236}">
                <a16:creationId xmlns:a16="http://schemas.microsoft.com/office/drawing/2014/main" id="{39CBB31F-98C5-0BEC-F8AC-3331C9772B73}"/>
              </a:ext>
            </a:extLst>
          </p:cNvPr>
          <p:cNvSpPr>
            <a:spLocks/>
          </p:cNvSpPr>
          <p:nvPr/>
        </p:nvSpPr>
        <p:spPr bwMode="auto">
          <a:xfrm>
            <a:off x="4689445" y="2253939"/>
            <a:ext cx="137261" cy="77610"/>
          </a:xfrm>
          <a:custGeom>
            <a:avLst/>
            <a:gdLst>
              <a:gd name="T0" fmla="*/ 32 w 72"/>
              <a:gd name="T1" fmla="*/ 0 h 42"/>
              <a:gd name="T2" fmla="*/ 32 w 72"/>
              <a:gd name="T3" fmla="*/ 5 h 42"/>
              <a:gd name="T4" fmla="*/ 32 w 72"/>
              <a:gd name="T5" fmla="*/ 12 h 42"/>
              <a:gd name="T6" fmla="*/ 26 w 72"/>
              <a:gd name="T7" fmla="*/ 16 h 42"/>
              <a:gd name="T8" fmla="*/ 20 w 72"/>
              <a:gd name="T9" fmla="*/ 19 h 42"/>
              <a:gd name="T10" fmla="*/ 14 w 72"/>
              <a:gd name="T11" fmla="*/ 23 h 42"/>
              <a:gd name="T12" fmla="*/ 7 w 72"/>
              <a:gd name="T13" fmla="*/ 26 h 42"/>
              <a:gd name="T14" fmla="*/ 1 w 72"/>
              <a:gd name="T15" fmla="*/ 29 h 42"/>
              <a:gd name="T16" fmla="*/ 0 w 72"/>
              <a:gd name="T17" fmla="*/ 35 h 42"/>
              <a:gd name="T18" fmla="*/ 6 w 72"/>
              <a:gd name="T19" fmla="*/ 38 h 42"/>
              <a:gd name="T20" fmla="*/ 13 w 72"/>
              <a:gd name="T21" fmla="*/ 39 h 42"/>
              <a:gd name="T22" fmla="*/ 19 w 72"/>
              <a:gd name="T23" fmla="*/ 41 h 42"/>
              <a:gd name="T24" fmla="*/ 25 w 72"/>
              <a:gd name="T25" fmla="*/ 41 h 42"/>
              <a:gd name="T26" fmla="*/ 32 w 72"/>
              <a:gd name="T27" fmla="*/ 39 h 42"/>
              <a:gd name="T28" fmla="*/ 38 w 72"/>
              <a:gd name="T29" fmla="*/ 39 h 42"/>
              <a:gd name="T30" fmla="*/ 45 w 72"/>
              <a:gd name="T31" fmla="*/ 39 h 42"/>
              <a:gd name="T32" fmla="*/ 51 w 72"/>
              <a:gd name="T33" fmla="*/ 35 h 42"/>
              <a:gd name="T34" fmla="*/ 55 w 72"/>
              <a:gd name="T35" fmla="*/ 29 h 42"/>
              <a:gd name="T36" fmla="*/ 60 w 72"/>
              <a:gd name="T37" fmla="*/ 29 h 42"/>
              <a:gd name="T38" fmla="*/ 67 w 72"/>
              <a:gd name="T39" fmla="*/ 26 h 42"/>
              <a:gd name="T40" fmla="*/ 71 w 72"/>
              <a:gd name="T41" fmla="*/ 19 h 42"/>
              <a:gd name="T42" fmla="*/ 67 w 72"/>
              <a:gd name="T43" fmla="*/ 13 h 42"/>
              <a:gd name="T44" fmla="*/ 61 w 72"/>
              <a:gd name="T45" fmla="*/ 10 h 42"/>
              <a:gd name="T46" fmla="*/ 55 w 72"/>
              <a:gd name="T47" fmla="*/ 6 h 42"/>
              <a:gd name="T48" fmla="*/ 49 w 72"/>
              <a:gd name="T49" fmla="*/ 5 h 42"/>
              <a:gd name="T50" fmla="*/ 42 w 72"/>
              <a:gd name="T51" fmla="*/ 5 h 42"/>
              <a:gd name="T52" fmla="*/ 36 w 72"/>
              <a:gd name="T53" fmla="*/ 3 h 42"/>
              <a:gd name="T54" fmla="*/ 30 w 72"/>
              <a:gd name="T55" fmla="*/ 3 h 42"/>
              <a:gd name="T56" fmla="*/ 32 w 72"/>
              <a:gd name="T57" fmla="*/ 0 h 42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w 72"/>
              <a:gd name="T88" fmla="*/ 0 h 42"/>
              <a:gd name="T89" fmla="*/ 72 w 72"/>
              <a:gd name="T90" fmla="*/ 42 h 42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T87" t="T88" r="T89" b="T90"/>
            <a:pathLst>
              <a:path w="72" h="42">
                <a:moveTo>
                  <a:pt x="32" y="0"/>
                </a:moveTo>
                <a:lnTo>
                  <a:pt x="32" y="5"/>
                </a:lnTo>
                <a:lnTo>
                  <a:pt x="32" y="12"/>
                </a:lnTo>
                <a:lnTo>
                  <a:pt x="26" y="16"/>
                </a:lnTo>
                <a:lnTo>
                  <a:pt x="20" y="19"/>
                </a:lnTo>
                <a:lnTo>
                  <a:pt x="14" y="23"/>
                </a:lnTo>
                <a:lnTo>
                  <a:pt x="7" y="26"/>
                </a:lnTo>
                <a:lnTo>
                  <a:pt x="1" y="29"/>
                </a:lnTo>
                <a:lnTo>
                  <a:pt x="0" y="35"/>
                </a:lnTo>
                <a:lnTo>
                  <a:pt x="6" y="38"/>
                </a:lnTo>
                <a:lnTo>
                  <a:pt x="13" y="39"/>
                </a:lnTo>
                <a:lnTo>
                  <a:pt x="19" y="41"/>
                </a:lnTo>
                <a:lnTo>
                  <a:pt x="25" y="41"/>
                </a:lnTo>
                <a:lnTo>
                  <a:pt x="32" y="39"/>
                </a:lnTo>
                <a:lnTo>
                  <a:pt x="38" y="39"/>
                </a:lnTo>
                <a:lnTo>
                  <a:pt x="45" y="39"/>
                </a:lnTo>
                <a:lnTo>
                  <a:pt x="51" y="35"/>
                </a:lnTo>
                <a:lnTo>
                  <a:pt x="55" y="29"/>
                </a:lnTo>
                <a:lnTo>
                  <a:pt x="60" y="29"/>
                </a:lnTo>
                <a:lnTo>
                  <a:pt x="67" y="26"/>
                </a:lnTo>
                <a:lnTo>
                  <a:pt x="71" y="19"/>
                </a:lnTo>
                <a:lnTo>
                  <a:pt x="67" y="13"/>
                </a:lnTo>
                <a:lnTo>
                  <a:pt x="61" y="10"/>
                </a:lnTo>
                <a:lnTo>
                  <a:pt x="55" y="6"/>
                </a:lnTo>
                <a:lnTo>
                  <a:pt x="49" y="5"/>
                </a:lnTo>
                <a:lnTo>
                  <a:pt x="42" y="5"/>
                </a:lnTo>
                <a:lnTo>
                  <a:pt x="36" y="3"/>
                </a:lnTo>
                <a:lnTo>
                  <a:pt x="30" y="3"/>
                </a:lnTo>
                <a:lnTo>
                  <a:pt x="32" y="0"/>
                </a:lnTo>
              </a:path>
            </a:pathLst>
          </a:custGeom>
          <a:noFill/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CH"/>
          </a:p>
        </p:txBody>
      </p:sp>
      <p:sp>
        <p:nvSpPr>
          <p:cNvPr id="28" name="Freeform 54">
            <a:extLst>
              <a:ext uri="{FF2B5EF4-FFF2-40B4-BE49-F238E27FC236}">
                <a16:creationId xmlns:a16="http://schemas.microsoft.com/office/drawing/2014/main" id="{C97B490C-C2B9-BB09-4827-2AB5EE6EF2E0}"/>
              </a:ext>
            </a:extLst>
          </p:cNvPr>
          <p:cNvSpPr>
            <a:spLocks/>
          </p:cNvSpPr>
          <p:nvPr/>
        </p:nvSpPr>
        <p:spPr bwMode="auto">
          <a:xfrm>
            <a:off x="6811716" y="1683137"/>
            <a:ext cx="1428046" cy="1617272"/>
          </a:xfrm>
          <a:custGeom>
            <a:avLst/>
            <a:gdLst>
              <a:gd name="T0" fmla="*/ 94 w 748"/>
              <a:gd name="T1" fmla="*/ 372 h 854"/>
              <a:gd name="T2" fmla="*/ 139 w 748"/>
              <a:gd name="T3" fmla="*/ 313 h 854"/>
              <a:gd name="T4" fmla="*/ 162 w 748"/>
              <a:gd name="T5" fmla="*/ 281 h 854"/>
              <a:gd name="T6" fmla="*/ 174 w 748"/>
              <a:gd name="T7" fmla="*/ 158 h 854"/>
              <a:gd name="T8" fmla="*/ 212 w 748"/>
              <a:gd name="T9" fmla="*/ 132 h 854"/>
              <a:gd name="T10" fmla="*/ 186 w 748"/>
              <a:gd name="T11" fmla="*/ 68 h 854"/>
              <a:gd name="T12" fmla="*/ 283 w 748"/>
              <a:gd name="T13" fmla="*/ 89 h 854"/>
              <a:gd name="T14" fmla="*/ 369 w 748"/>
              <a:gd name="T15" fmla="*/ 70 h 854"/>
              <a:gd name="T16" fmla="*/ 425 w 748"/>
              <a:gd name="T17" fmla="*/ 68 h 854"/>
              <a:gd name="T18" fmla="*/ 400 w 748"/>
              <a:gd name="T19" fmla="*/ 27 h 854"/>
              <a:gd name="T20" fmla="*/ 479 w 748"/>
              <a:gd name="T21" fmla="*/ 32 h 854"/>
              <a:gd name="T22" fmla="*/ 543 w 748"/>
              <a:gd name="T23" fmla="*/ 30 h 854"/>
              <a:gd name="T24" fmla="*/ 624 w 748"/>
              <a:gd name="T25" fmla="*/ 69 h 854"/>
              <a:gd name="T26" fmla="*/ 673 w 748"/>
              <a:gd name="T27" fmla="*/ 74 h 854"/>
              <a:gd name="T28" fmla="*/ 625 w 748"/>
              <a:gd name="T29" fmla="*/ 101 h 854"/>
              <a:gd name="T30" fmla="*/ 587 w 748"/>
              <a:gd name="T31" fmla="*/ 135 h 854"/>
              <a:gd name="T32" fmla="*/ 493 w 748"/>
              <a:gd name="T33" fmla="*/ 179 h 854"/>
              <a:gd name="T34" fmla="*/ 405 w 748"/>
              <a:gd name="T35" fmla="*/ 182 h 854"/>
              <a:gd name="T36" fmla="*/ 351 w 748"/>
              <a:gd name="T37" fmla="*/ 234 h 854"/>
              <a:gd name="T38" fmla="*/ 385 w 748"/>
              <a:gd name="T39" fmla="*/ 273 h 854"/>
              <a:gd name="T40" fmla="*/ 371 w 748"/>
              <a:gd name="T41" fmla="*/ 355 h 854"/>
              <a:gd name="T42" fmla="*/ 460 w 748"/>
              <a:gd name="T43" fmla="*/ 384 h 854"/>
              <a:gd name="T44" fmla="*/ 524 w 748"/>
              <a:gd name="T45" fmla="*/ 389 h 854"/>
              <a:gd name="T46" fmla="*/ 600 w 748"/>
              <a:gd name="T47" fmla="*/ 313 h 854"/>
              <a:gd name="T48" fmla="*/ 659 w 748"/>
              <a:gd name="T49" fmla="*/ 181 h 854"/>
              <a:gd name="T50" fmla="*/ 698 w 748"/>
              <a:gd name="T51" fmla="*/ 155 h 854"/>
              <a:gd name="T52" fmla="*/ 697 w 748"/>
              <a:gd name="T53" fmla="*/ 123 h 854"/>
              <a:gd name="T54" fmla="*/ 696 w 748"/>
              <a:gd name="T55" fmla="*/ 83 h 854"/>
              <a:gd name="T56" fmla="*/ 738 w 748"/>
              <a:gd name="T57" fmla="*/ 170 h 854"/>
              <a:gd name="T58" fmla="*/ 740 w 748"/>
              <a:gd name="T59" fmla="*/ 211 h 854"/>
              <a:gd name="T60" fmla="*/ 686 w 748"/>
              <a:gd name="T61" fmla="*/ 254 h 854"/>
              <a:gd name="T62" fmla="*/ 633 w 748"/>
              <a:gd name="T63" fmla="*/ 321 h 854"/>
              <a:gd name="T64" fmla="*/ 589 w 748"/>
              <a:gd name="T65" fmla="*/ 453 h 854"/>
              <a:gd name="T66" fmla="*/ 625 w 748"/>
              <a:gd name="T67" fmla="*/ 566 h 854"/>
              <a:gd name="T68" fmla="*/ 594 w 748"/>
              <a:gd name="T69" fmla="*/ 616 h 854"/>
              <a:gd name="T70" fmla="*/ 632 w 748"/>
              <a:gd name="T71" fmla="*/ 769 h 854"/>
              <a:gd name="T72" fmla="*/ 594 w 748"/>
              <a:gd name="T73" fmla="*/ 827 h 854"/>
              <a:gd name="T74" fmla="*/ 499 w 748"/>
              <a:gd name="T75" fmla="*/ 832 h 854"/>
              <a:gd name="T76" fmla="*/ 409 w 748"/>
              <a:gd name="T77" fmla="*/ 778 h 854"/>
              <a:gd name="T78" fmla="*/ 390 w 748"/>
              <a:gd name="T79" fmla="*/ 656 h 854"/>
              <a:gd name="T80" fmla="*/ 349 w 748"/>
              <a:gd name="T81" fmla="*/ 632 h 854"/>
              <a:gd name="T82" fmla="*/ 282 w 748"/>
              <a:gd name="T83" fmla="*/ 537 h 854"/>
              <a:gd name="T84" fmla="*/ 177 w 748"/>
              <a:gd name="T85" fmla="*/ 483 h 854"/>
              <a:gd name="T86" fmla="*/ 64 w 748"/>
              <a:gd name="T87" fmla="*/ 447 h 854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w 748"/>
              <a:gd name="T133" fmla="*/ 0 h 854"/>
              <a:gd name="T134" fmla="*/ 748 w 748"/>
              <a:gd name="T135" fmla="*/ 854 h 854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T132" t="T133" r="T134" b="T135"/>
            <a:pathLst>
              <a:path w="748" h="854">
                <a:moveTo>
                  <a:pt x="0" y="417"/>
                </a:moveTo>
                <a:lnTo>
                  <a:pt x="14" y="384"/>
                </a:lnTo>
                <a:lnTo>
                  <a:pt x="94" y="372"/>
                </a:lnTo>
                <a:lnTo>
                  <a:pt x="125" y="363"/>
                </a:lnTo>
                <a:lnTo>
                  <a:pt x="140" y="339"/>
                </a:lnTo>
                <a:lnTo>
                  <a:pt x="139" y="313"/>
                </a:lnTo>
                <a:lnTo>
                  <a:pt x="156" y="313"/>
                </a:lnTo>
                <a:lnTo>
                  <a:pt x="163" y="304"/>
                </a:lnTo>
                <a:lnTo>
                  <a:pt x="162" y="281"/>
                </a:lnTo>
                <a:lnTo>
                  <a:pt x="136" y="233"/>
                </a:lnTo>
                <a:lnTo>
                  <a:pt x="159" y="167"/>
                </a:lnTo>
                <a:lnTo>
                  <a:pt x="174" y="158"/>
                </a:lnTo>
                <a:lnTo>
                  <a:pt x="173" y="141"/>
                </a:lnTo>
                <a:lnTo>
                  <a:pt x="196" y="133"/>
                </a:lnTo>
                <a:lnTo>
                  <a:pt x="212" y="132"/>
                </a:lnTo>
                <a:lnTo>
                  <a:pt x="212" y="116"/>
                </a:lnTo>
                <a:lnTo>
                  <a:pt x="187" y="100"/>
                </a:lnTo>
                <a:lnTo>
                  <a:pt x="186" y="68"/>
                </a:lnTo>
                <a:lnTo>
                  <a:pt x="234" y="66"/>
                </a:lnTo>
                <a:lnTo>
                  <a:pt x="257" y="73"/>
                </a:lnTo>
                <a:lnTo>
                  <a:pt x="283" y="89"/>
                </a:lnTo>
                <a:lnTo>
                  <a:pt x="330" y="55"/>
                </a:lnTo>
                <a:lnTo>
                  <a:pt x="361" y="70"/>
                </a:lnTo>
                <a:lnTo>
                  <a:pt x="369" y="70"/>
                </a:lnTo>
                <a:lnTo>
                  <a:pt x="378" y="85"/>
                </a:lnTo>
                <a:lnTo>
                  <a:pt x="402" y="69"/>
                </a:lnTo>
                <a:lnTo>
                  <a:pt x="425" y="68"/>
                </a:lnTo>
                <a:lnTo>
                  <a:pt x="432" y="34"/>
                </a:lnTo>
                <a:lnTo>
                  <a:pt x="400" y="35"/>
                </a:lnTo>
                <a:lnTo>
                  <a:pt x="400" y="27"/>
                </a:lnTo>
                <a:lnTo>
                  <a:pt x="454" y="0"/>
                </a:lnTo>
                <a:lnTo>
                  <a:pt x="478" y="9"/>
                </a:lnTo>
                <a:lnTo>
                  <a:pt x="479" y="32"/>
                </a:lnTo>
                <a:lnTo>
                  <a:pt x="487" y="32"/>
                </a:lnTo>
                <a:lnTo>
                  <a:pt x="504" y="56"/>
                </a:lnTo>
                <a:lnTo>
                  <a:pt x="543" y="30"/>
                </a:lnTo>
                <a:lnTo>
                  <a:pt x="560" y="55"/>
                </a:lnTo>
                <a:lnTo>
                  <a:pt x="600" y="70"/>
                </a:lnTo>
                <a:lnTo>
                  <a:pt x="624" y="69"/>
                </a:lnTo>
                <a:lnTo>
                  <a:pt x="639" y="35"/>
                </a:lnTo>
                <a:lnTo>
                  <a:pt x="655" y="59"/>
                </a:lnTo>
                <a:lnTo>
                  <a:pt x="673" y="74"/>
                </a:lnTo>
                <a:lnTo>
                  <a:pt x="681" y="91"/>
                </a:lnTo>
                <a:lnTo>
                  <a:pt x="633" y="84"/>
                </a:lnTo>
                <a:lnTo>
                  <a:pt x="625" y="101"/>
                </a:lnTo>
                <a:lnTo>
                  <a:pt x="610" y="102"/>
                </a:lnTo>
                <a:lnTo>
                  <a:pt x="594" y="119"/>
                </a:lnTo>
                <a:lnTo>
                  <a:pt x="587" y="135"/>
                </a:lnTo>
                <a:lnTo>
                  <a:pt x="539" y="145"/>
                </a:lnTo>
                <a:lnTo>
                  <a:pt x="532" y="178"/>
                </a:lnTo>
                <a:lnTo>
                  <a:pt x="493" y="179"/>
                </a:lnTo>
                <a:lnTo>
                  <a:pt x="477" y="188"/>
                </a:lnTo>
                <a:lnTo>
                  <a:pt x="453" y="181"/>
                </a:lnTo>
                <a:lnTo>
                  <a:pt x="405" y="182"/>
                </a:lnTo>
                <a:lnTo>
                  <a:pt x="381" y="183"/>
                </a:lnTo>
                <a:lnTo>
                  <a:pt x="366" y="216"/>
                </a:lnTo>
                <a:lnTo>
                  <a:pt x="351" y="234"/>
                </a:lnTo>
                <a:lnTo>
                  <a:pt x="353" y="257"/>
                </a:lnTo>
                <a:lnTo>
                  <a:pt x="384" y="256"/>
                </a:lnTo>
                <a:lnTo>
                  <a:pt x="385" y="273"/>
                </a:lnTo>
                <a:lnTo>
                  <a:pt x="368" y="289"/>
                </a:lnTo>
                <a:lnTo>
                  <a:pt x="379" y="329"/>
                </a:lnTo>
                <a:lnTo>
                  <a:pt x="371" y="355"/>
                </a:lnTo>
                <a:lnTo>
                  <a:pt x="403" y="361"/>
                </a:lnTo>
                <a:lnTo>
                  <a:pt x="418" y="344"/>
                </a:lnTo>
                <a:lnTo>
                  <a:pt x="460" y="384"/>
                </a:lnTo>
                <a:lnTo>
                  <a:pt x="475" y="384"/>
                </a:lnTo>
                <a:lnTo>
                  <a:pt x="500" y="383"/>
                </a:lnTo>
                <a:lnTo>
                  <a:pt x="524" y="389"/>
                </a:lnTo>
                <a:lnTo>
                  <a:pt x="531" y="381"/>
                </a:lnTo>
                <a:lnTo>
                  <a:pt x="563" y="364"/>
                </a:lnTo>
                <a:lnTo>
                  <a:pt x="600" y="313"/>
                </a:lnTo>
                <a:lnTo>
                  <a:pt x="615" y="249"/>
                </a:lnTo>
                <a:lnTo>
                  <a:pt x="612" y="183"/>
                </a:lnTo>
                <a:lnTo>
                  <a:pt x="659" y="181"/>
                </a:lnTo>
                <a:lnTo>
                  <a:pt x="668" y="181"/>
                </a:lnTo>
                <a:lnTo>
                  <a:pt x="683" y="173"/>
                </a:lnTo>
                <a:lnTo>
                  <a:pt x="698" y="155"/>
                </a:lnTo>
                <a:lnTo>
                  <a:pt x="690" y="148"/>
                </a:lnTo>
                <a:lnTo>
                  <a:pt x="698" y="139"/>
                </a:lnTo>
                <a:lnTo>
                  <a:pt x="697" y="123"/>
                </a:lnTo>
                <a:lnTo>
                  <a:pt x="689" y="90"/>
                </a:lnTo>
                <a:lnTo>
                  <a:pt x="681" y="91"/>
                </a:lnTo>
                <a:lnTo>
                  <a:pt x="696" y="83"/>
                </a:lnTo>
                <a:lnTo>
                  <a:pt x="722" y="114"/>
                </a:lnTo>
                <a:lnTo>
                  <a:pt x="723" y="147"/>
                </a:lnTo>
                <a:lnTo>
                  <a:pt x="738" y="170"/>
                </a:lnTo>
                <a:lnTo>
                  <a:pt x="747" y="178"/>
                </a:lnTo>
                <a:lnTo>
                  <a:pt x="747" y="195"/>
                </a:lnTo>
                <a:lnTo>
                  <a:pt x="740" y="211"/>
                </a:lnTo>
                <a:lnTo>
                  <a:pt x="725" y="212"/>
                </a:lnTo>
                <a:lnTo>
                  <a:pt x="693" y="228"/>
                </a:lnTo>
                <a:lnTo>
                  <a:pt x="686" y="254"/>
                </a:lnTo>
                <a:lnTo>
                  <a:pt x="679" y="270"/>
                </a:lnTo>
                <a:lnTo>
                  <a:pt x="648" y="312"/>
                </a:lnTo>
                <a:lnTo>
                  <a:pt x="633" y="321"/>
                </a:lnTo>
                <a:lnTo>
                  <a:pt x="619" y="370"/>
                </a:lnTo>
                <a:lnTo>
                  <a:pt x="604" y="420"/>
                </a:lnTo>
                <a:lnTo>
                  <a:pt x="589" y="453"/>
                </a:lnTo>
                <a:lnTo>
                  <a:pt x="607" y="509"/>
                </a:lnTo>
                <a:lnTo>
                  <a:pt x="609" y="542"/>
                </a:lnTo>
                <a:lnTo>
                  <a:pt x="625" y="566"/>
                </a:lnTo>
                <a:lnTo>
                  <a:pt x="618" y="582"/>
                </a:lnTo>
                <a:lnTo>
                  <a:pt x="594" y="608"/>
                </a:lnTo>
                <a:lnTo>
                  <a:pt x="594" y="616"/>
                </a:lnTo>
                <a:lnTo>
                  <a:pt x="654" y="720"/>
                </a:lnTo>
                <a:lnTo>
                  <a:pt x="631" y="746"/>
                </a:lnTo>
                <a:lnTo>
                  <a:pt x="632" y="769"/>
                </a:lnTo>
                <a:lnTo>
                  <a:pt x="617" y="787"/>
                </a:lnTo>
                <a:lnTo>
                  <a:pt x="625" y="803"/>
                </a:lnTo>
                <a:lnTo>
                  <a:pt x="594" y="827"/>
                </a:lnTo>
                <a:lnTo>
                  <a:pt x="579" y="853"/>
                </a:lnTo>
                <a:lnTo>
                  <a:pt x="530" y="823"/>
                </a:lnTo>
                <a:lnTo>
                  <a:pt x="499" y="832"/>
                </a:lnTo>
                <a:lnTo>
                  <a:pt x="474" y="817"/>
                </a:lnTo>
                <a:lnTo>
                  <a:pt x="418" y="818"/>
                </a:lnTo>
                <a:lnTo>
                  <a:pt x="409" y="778"/>
                </a:lnTo>
                <a:lnTo>
                  <a:pt x="415" y="720"/>
                </a:lnTo>
                <a:lnTo>
                  <a:pt x="406" y="679"/>
                </a:lnTo>
                <a:lnTo>
                  <a:pt x="390" y="656"/>
                </a:lnTo>
                <a:lnTo>
                  <a:pt x="309" y="667"/>
                </a:lnTo>
                <a:lnTo>
                  <a:pt x="318" y="642"/>
                </a:lnTo>
                <a:lnTo>
                  <a:pt x="349" y="632"/>
                </a:lnTo>
                <a:lnTo>
                  <a:pt x="362" y="551"/>
                </a:lnTo>
                <a:lnTo>
                  <a:pt x="313" y="543"/>
                </a:lnTo>
                <a:lnTo>
                  <a:pt x="282" y="537"/>
                </a:lnTo>
                <a:lnTo>
                  <a:pt x="267" y="554"/>
                </a:lnTo>
                <a:lnTo>
                  <a:pt x="226" y="540"/>
                </a:lnTo>
                <a:lnTo>
                  <a:pt x="177" y="483"/>
                </a:lnTo>
                <a:lnTo>
                  <a:pt x="154" y="477"/>
                </a:lnTo>
                <a:lnTo>
                  <a:pt x="160" y="435"/>
                </a:lnTo>
                <a:lnTo>
                  <a:pt x="64" y="447"/>
                </a:lnTo>
                <a:lnTo>
                  <a:pt x="41" y="439"/>
                </a:lnTo>
                <a:lnTo>
                  <a:pt x="0" y="417"/>
                </a:lnTo>
              </a:path>
            </a:pathLst>
          </a:custGeom>
          <a:noFill/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CH"/>
          </a:p>
        </p:txBody>
      </p:sp>
      <p:sp>
        <p:nvSpPr>
          <p:cNvPr id="29" name="Freeform 55">
            <a:extLst>
              <a:ext uri="{FF2B5EF4-FFF2-40B4-BE49-F238E27FC236}">
                <a16:creationId xmlns:a16="http://schemas.microsoft.com/office/drawing/2014/main" id="{33784C7D-16A2-6B59-5953-AE559258901E}"/>
              </a:ext>
            </a:extLst>
          </p:cNvPr>
          <p:cNvSpPr>
            <a:spLocks/>
          </p:cNvSpPr>
          <p:nvPr/>
        </p:nvSpPr>
        <p:spPr bwMode="auto">
          <a:xfrm>
            <a:off x="7672239" y="2073686"/>
            <a:ext cx="311478" cy="340478"/>
          </a:xfrm>
          <a:custGeom>
            <a:avLst/>
            <a:gdLst>
              <a:gd name="T0" fmla="*/ 26 w 163"/>
              <a:gd name="T1" fmla="*/ 173 h 179"/>
              <a:gd name="T2" fmla="*/ 17 w 163"/>
              <a:gd name="T3" fmla="*/ 134 h 179"/>
              <a:gd name="T4" fmla="*/ 8 w 163"/>
              <a:gd name="T5" fmla="*/ 110 h 179"/>
              <a:gd name="T6" fmla="*/ 8 w 163"/>
              <a:gd name="T7" fmla="*/ 103 h 179"/>
              <a:gd name="T8" fmla="*/ 0 w 163"/>
              <a:gd name="T9" fmla="*/ 79 h 179"/>
              <a:gd name="T10" fmla="*/ 22 w 163"/>
              <a:gd name="T11" fmla="*/ 56 h 179"/>
              <a:gd name="T12" fmla="*/ 45 w 163"/>
              <a:gd name="T13" fmla="*/ 39 h 179"/>
              <a:gd name="T14" fmla="*/ 36 w 163"/>
              <a:gd name="T15" fmla="*/ 0 h 179"/>
              <a:gd name="T16" fmla="*/ 52 w 163"/>
              <a:gd name="T17" fmla="*/ 7 h 179"/>
              <a:gd name="T18" fmla="*/ 60 w 163"/>
              <a:gd name="T19" fmla="*/ 23 h 179"/>
              <a:gd name="T20" fmla="*/ 91 w 163"/>
              <a:gd name="T21" fmla="*/ 23 h 179"/>
              <a:gd name="T22" fmla="*/ 131 w 163"/>
              <a:gd name="T23" fmla="*/ 60 h 179"/>
              <a:gd name="T24" fmla="*/ 139 w 163"/>
              <a:gd name="T25" fmla="*/ 43 h 179"/>
              <a:gd name="T26" fmla="*/ 162 w 163"/>
              <a:gd name="T27" fmla="*/ 43 h 179"/>
              <a:gd name="T28" fmla="*/ 148 w 163"/>
              <a:gd name="T29" fmla="*/ 105 h 179"/>
              <a:gd name="T30" fmla="*/ 111 w 163"/>
              <a:gd name="T31" fmla="*/ 154 h 179"/>
              <a:gd name="T32" fmla="*/ 81 w 163"/>
              <a:gd name="T33" fmla="*/ 171 h 179"/>
              <a:gd name="T34" fmla="*/ 74 w 163"/>
              <a:gd name="T35" fmla="*/ 178 h 179"/>
              <a:gd name="T36" fmla="*/ 50 w 163"/>
              <a:gd name="T37" fmla="*/ 172 h 179"/>
              <a:gd name="T38" fmla="*/ 26 w 163"/>
              <a:gd name="T39" fmla="*/ 173 h 179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163"/>
              <a:gd name="T61" fmla="*/ 0 h 179"/>
              <a:gd name="T62" fmla="*/ 163 w 163"/>
              <a:gd name="T63" fmla="*/ 179 h 179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163" h="179">
                <a:moveTo>
                  <a:pt x="26" y="173"/>
                </a:moveTo>
                <a:lnTo>
                  <a:pt x="17" y="134"/>
                </a:lnTo>
                <a:lnTo>
                  <a:pt x="8" y="110"/>
                </a:lnTo>
                <a:lnTo>
                  <a:pt x="8" y="103"/>
                </a:lnTo>
                <a:lnTo>
                  <a:pt x="0" y="79"/>
                </a:lnTo>
                <a:lnTo>
                  <a:pt x="22" y="56"/>
                </a:lnTo>
                <a:lnTo>
                  <a:pt x="45" y="39"/>
                </a:lnTo>
                <a:lnTo>
                  <a:pt x="36" y="0"/>
                </a:lnTo>
                <a:lnTo>
                  <a:pt x="52" y="7"/>
                </a:lnTo>
                <a:lnTo>
                  <a:pt x="60" y="23"/>
                </a:lnTo>
                <a:lnTo>
                  <a:pt x="91" y="23"/>
                </a:lnTo>
                <a:lnTo>
                  <a:pt x="131" y="60"/>
                </a:lnTo>
                <a:lnTo>
                  <a:pt x="139" y="43"/>
                </a:lnTo>
                <a:lnTo>
                  <a:pt x="162" y="43"/>
                </a:lnTo>
                <a:lnTo>
                  <a:pt x="148" y="105"/>
                </a:lnTo>
                <a:lnTo>
                  <a:pt x="111" y="154"/>
                </a:lnTo>
                <a:lnTo>
                  <a:pt x="81" y="171"/>
                </a:lnTo>
                <a:lnTo>
                  <a:pt x="74" y="178"/>
                </a:lnTo>
                <a:lnTo>
                  <a:pt x="50" y="172"/>
                </a:lnTo>
                <a:lnTo>
                  <a:pt x="26" y="173"/>
                </a:lnTo>
              </a:path>
            </a:pathLst>
          </a:custGeom>
          <a:noFill/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CH"/>
          </a:p>
        </p:txBody>
      </p:sp>
      <p:sp>
        <p:nvSpPr>
          <p:cNvPr id="30" name="Freeform 56">
            <a:extLst>
              <a:ext uri="{FF2B5EF4-FFF2-40B4-BE49-F238E27FC236}">
                <a16:creationId xmlns:a16="http://schemas.microsoft.com/office/drawing/2014/main" id="{5628E0DA-E0B1-CBFD-B6D4-EF47F404EF68}"/>
              </a:ext>
            </a:extLst>
          </p:cNvPr>
          <p:cNvSpPr>
            <a:spLocks/>
          </p:cNvSpPr>
          <p:nvPr/>
        </p:nvSpPr>
        <p:spPr bwMode="auto">
          <a:xfrm>
            <a:off x="7487464" y="1843362"/>
            <a:ext cx="654631" cy="565795"/>
          </a:xfrm>
          <a:custGeom>
            <a:avLst/>
            <a:gdLst>
              <a:gd name="T0" fmla="*/ 123 w 345"/>
              <a:gd name="T1" fmla="*/ 297 h 298"/>
              <a:gd name="T2" fmla="*/ 108 w 345"/>
              <a:gd name="T3" fmla="*/ 297 h 298"/>
              <a:gd name="T4" fmla="*/ 67 w 345"/>
              <a:gd name="T5" fmla="*/ 258 h 298"/>
              <a:gd name="T6" fmla="*/ 51 w 345"/>
              <a:gd name="T7" fmla="*/ 275 h 298"/>
              <a:gd name="T8" fmla="*/ 20 w 345"/>
              <a:gd name="T9" fmla="*/ 268 h 298"/>
              <a:gd name="T10" fmla="*/ 27 w 345"/>
              <a:gd name="T11" fmla="*/ 243 h 298"/>
              <a:gd name="T12" fmla="*/ 17 w 345"/>
              <a:gd name="T13" fmla="*/ 204 h 298"/>
              <a:gd name="T14" fmla="*/ 33 w 345"/>
              <a:gd name="T15" fmla="*/ 188 h 298"/>
              <a:gd name="T16" fmla="*/ 32 w 345"/>
              <a:gd name="T17" fmla="*/ 171 h 298"/>
              <a:gd name="T18" fmla="*/ 2 w 345"/>
              <a:gd name="T19" fmla="*/ 172 h 298"/>
              <a:gd name="T20" fmla="*/ 0 w 345"/>
              <a:gd name="T21" fmla="*/ 149 h 298"/>
              <a:gd name="T22" fmla="*/ 15 w 345"/>
              <a:gd name="T23" fmla="*/ 132 h 298"/>
              <a:gd name="T24" fmla="*/ 29 w 345"/>
              <a:gd name="T25" fmla="*/ 99 h 298"/>
              <a:gd name="T26" fmla="*/ 53 w 345"/>
              <a:gd name="T27" fmla="*/ 98 h 298"/>
              <a:gd name="T28" fmla="*/ 101 w 345"/>
              <a:gd name="T29" fmla="*/ 97 h 298"/>
              <a:gd name="T30" fmla="*/ 125 w 345"/>
              <a:gd name="T31" fmla="*/ 103 h 298"/>
              <a:gd name="T32" fmla="*/ 140 w 345"/>
              <a:gd name="T33" fmla="*/ 94 h 298"/>
              <a:gd name="T34" fmla="*/ 180 w 345"/>
              <a:gd name="T35" fmla="*/ 93 h 298"/>
              <a:gd name="T36" fmla="*/ 187 w 345"/>
              <a:gd name="T37" fmla="*/ 60 h 298"/>
              <a:gd name="T38" fmla="*/ 234 w 345"/>
              <a:gd name="T39" fmla="*/ 51 h 298"/>
              <a:gd name="T40" fmla="*/ 241 w 345"/>
              <a:gd name="T41" fmla="*/ 35 h 298"/>
              <a:gd name="T42" fmla="*/ 256 w 345"/>
              <a:gd name="T43" fmla="*/ 18 h 298"/>
              <a:gd name="T44" fmla="*/ 271 w 345"/>
              <a:gd name="T45" fmla="*/ 17 h 298"/>
              <a:gd name="T46" fmla="*/ 279 w 345"/>
              <a:gd name="T47" fmla="*/ 0 h 298"/>
              <a:gd name="T48" fmla="*/ 327 w 345"/>
              <a:gd name="T49" fmla="*/ 7 h 298"/>
              <a:gd name="T50" fmla="*/ 335 w 345"/>
              <a:gd name="T51" fmla="*/ 6 h 298"/>
              <a:gd name="T52" fmla="*/ 343 w 345"/>
              <a:gd name="T53" fmla="*/ 39 h 298"/>
              <a:gd name="T54" fmla="*/ 344 w 345"/>
              <a:gd name="T55" fmla="*/ 55 h 298"/>
              <a:gd name="T56" fmla="*/ 312 w 345"/>
              <a:gd name="T57" fmla="*/ 32 h 298"/>
              <a:gd name="T58" fmla="*/ 305 w 345"/>
              <a:gd name="T59" fmla="*/ 48 h 298"/>
              <a:gd name="T60" fmla="*/ 329 w 345"/>
              <a:gd name="T61" fmla="*/ 88 h 298"/>
              <a:gd name="T62" fmla="*/ 314 w 345"/>
              <a:gd name="T63" fmla="*/ 97 h 298"/>
              <a:gd name="T64" fmla="*/ 306 w 345"/>
              <a:gd name="T65" fmla="*/ 97 h 298"/>
              <a:gd name="T66" fmla="*/ 305 w 345"/>
              <a:gd name="T67" fmla="*/ 72 h 298"/>
              <a:gd name="T68" fmla="*/ 290 w 345"/>
              <a:gd name="T69" fmla="*/ 73 h 298"/>
              <a:gd name="T70" fmla="*/ 273 w 345"/>
              <a:gd name="T71" fmla="*/ 57 h 298"/>
              <a:gd name="T72" fmla="*/ 258 w 345"/>
              <a:gd name="T73" fmla="*/ 99 h 298"/>
              <a:gd name="T74" fmla="*/ 261 w 345"/>
              <a:gd name="T75" fmla="*/ 163 h 298"/>
              <a:gd name="T76" fmla="*/ 238 w 345"/>
              <a:gd name="T77" fmla="*/ 163 h 298"/>
              <a:gd name="T78" fmla="*/ 230 w 345"/>
              <a:gd name="T79" fmla="*/ 180 h 298"/>
              <a:gd name="T80" fmla="*/ 190 w 345"/>
              <a:gd name="T81" fmla="*/ 142 h 298"/>
              <a:gd name="T82" fmla="*/ 157 w 345"/>
              <a:gd name="T83" fmla="*/ 142 h 298"/>
              <a:gd name="T84" fmla="*/ 149 w 345"/>
              <a:gd name="T85" fmla="*/ 126 h 298"/>
              <a:gd name="T86" fmla="*/ 133 w 345"/>
              <a:gd name="T87" fmla="*/ 119 h 298"/>
              <a:gd name="T88" fmla="*/ 142 w 345"/>
              <a:gd name="T89" fmla="*/ 159 h 298"/>
              <a:gd name="T90" fmla="*/ 119 w 345"/>
              <a:gd name="T91" fmla="*/ 176 h 298"/>
              <a:gd name="T92" fmla="*/ 97 w 345"/>
              <a:gd name="T93" fmla="*/ 200 h 298"/>
              <a:gd name="T94" fmla="*/ 105 w 345"/>
              <a:gd name="T95" fmla="*/ 225 h 298"/>
              <a:gd name="T96" fmla="*/ 105 w 345"/>
              <a:gd name="T97" fmla="*/ 232 h 298"/>
              <a:gd name="T98" fmla="*/ 114 w 345"/>
              <a:gd name="T99" fmla="*/ 257 h 298"/>
              <a:gd name="T100" fmla="*/ 123 w 345"/>
              <a:gd name="T101" fmla="*/ 297 h 298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w 345"/>
              <a:gd name="T154" fmla="*/ 0 h 298"/>
              <a:gd name="T155" fmla="*/ 345 w 345"/>
              <a:gd name="T156" fmla="*/ 298 h 298"/>
            </a:gdLst>
            <a:ahLst/>
            <a:cxnLst>
              <a:cxn ang="T102">
                <a:pos x="T0" y="T1"/>
              </a:cxn>
              <a:cxn ang="T103">
                <a:pos x="T2" y="T3"/>
              </a:cxn>
              <a:cxn ang="T104">
                <a:pos x="T4" y="T5"/>
              </a:cxn>
              <a:cxn ang="T105">
                <a:pos x="T6" y="T7"/>
              </a:cxn>
              <a:cxn ang="T106">
                <a:pos x="T8" y="T9"/>
              </a:cxn>
              <a:cxn ang="T107">
                <a:pos x="T10" y="T11"/>
              </a:cxn>
              <a:cxn ang="T108">
                <a:pos x="T12" y="T13"/>
              </a:cxn>
              <a:cxn ang="T109">
                <a:pos x="T14" y="T15"/>
              </a:cxn>
              <a:cxn ang="T110">
                <a:pos x="T16" y="T17"/>
              </a:cxn>
              <a:cxn ang="T111">
                <a:pos x="T18" y="T19"/>
              </a:cxn>
              <a:cxn ang="T112">
                <a:pos x="T20" y="T21"/>
              </a:cxn>
              <a:cxn ang="T113">
                <a:pos x="T22" y="T23"/>
              </a:cxn>
              <a:cxn ang="T114">
                <a:pos x="T24" y="T25"/>
              </a:cxn>
              <a:cxn ang="T115">
                <a:pos x="T26" y="T27"/>
              </a:cxn>
              <a:cxn ang="T116">
                <a:pos x="T28" y="T29"/>
              </a:cxn>
              <a:cxn ang="T117">
                <a:pos x="T30" y="T31"/>
              </a:cxn>
              <a:cxn ang="T118">
                <a:pos x="T32" y="T33"/>
              </a:cxn>
              <a:cxn ang="T119">
                <a:pos x="T34" y="T35"/>
              </a:cxn>
              <a:cxn ang="T120">
                <a:pos x="T36" y="T37"/>
              </a:cxn>
              <a:cxn ang="T121">
                <a:pos x="T38" y="T39"/>
              </a:cxn>
              <a:cxn ang="T122">
                <a:pos x="T40" y="T41"/>
              </a:cxn>
              <a:cxn ang="T123">
                <a:pos x="T42" y="T43"/>
              </a:cxn>
              <a:cxn ang="T124">
                <a:pos x="T44" y="T45"/>
              </a:cxn>
              <a:cxn ang="T125">
                <a:pos x="T46" y="T47"/>
              </a:cxn>
              <a:cxn ang="T126">
                <a:pos x="T48" y="T49"/>
              </a:cxn>
              <a:cxn ang="T127">
                <a:pos x="T50" y="T51"/>
              </a:cxn>
              <a:cxn ang="T128">
                <a:pos x="T52" y="T53"/>
              </a:cxn>
              <a:cxn ang="T129">
                <a:pos x="T54" y="T55"/>
              </a:cxn>
              <a:cxn ang="T130">
                <a:pos x="T56" y="T57"/>
              </a:cxn>
              <a:cxn ang="T131">
                <a:pos x="T58" y="T59"/>
              </a:cxn>
              <a:cxn ang="T132">
                <a:pos x="T60" y="T61"/>
              </a:cxn>
              <a:cxn ang="T133">
                <a:pos x="T62" y="T63"/>
              </a:cxn>
              <a:cxn ang="T134">
                <a:pos x="T64" y="T65"/>
              </a:cxn>
              <a:cxn ang="T135">
                <a:pos x="T66" y="T67"/>
              </a:cxn>
              <a:cxn ang="T136">
                <a:pos x="T68" y="T69"/>
              </a:cxn>
              <a:cxn ang="T137">
                <a:pos x="T70" y="T71"/>
              </a:cxn>
              <a:cxn ang="T138">
                <a:pos x="T72" y="T73"/>
              </a:cxn>
              <a:cxn ang="T139">
                <a:pos x="T74" y="T75"/>
              </a:cxn>
              <a:cxn ang="T140">
                <a:pos x="T76" y="T77"/>
              </a:cxn>
              <a:cxn ang="T141">
                <a:pos x="T78" y="T79"/>
              </a:cxn>
              <a:cxn ang="T142">
                <a:pos x="T80" y="T81"/>
              </a:cxn>
              <a:cxn ang="T143">
                <a:pos x="T82" y="T83"/>
              </a:cxn>
              <a:cxn ang="T144">
                <a:pos x="T84" y="T85"/>
              </a:cxn>
              <a:cxn ang="T145">
                <a:pos x="T86" y="T87"/>
              </a:cxn>
              <a:cxn ang="T146">
                <a:pos x="T88" y="T89"/>
              </a:cxn>
              <a:cxn ang="T147">
                <a:pos x="T90" y="T91"/>
              </a:cxn>
              <a:cxn ang="T148">
                <a:pos x="T92" y="T93"/>
              </a:cxn>
              <a:cxn ang="T149">
                <a:pos x="T94" y="T95"/>
              </a:cxn>
              <a:cxn ang="T150">
                <a:pos x="T96" y="T97"/>
              </a:cxn>
              <a:cxn ang="T151">
                <a:pos x="T98" y="T99"/>
              </a:cxn>
              <a:cxn ang="T152">
                <a:pos x="T100" y="T101"/>
              </a:cxn>
            </a:cxnLst>
            <a:rect l="T153" t="T154" r="T155" b="T156"/>
            <a:pathLst>
              <a:path w="345" h="298">
                <a:moveTo>
                  <a:pt x="123" y="297"/>
                </a:moveTo>
                <a:lnTo>
                  <a:pt x="108" y="297"/>
                </a:lnTo>
                <a:lnTo>
                  <a:pt x="67" y="258"/>
                </a:lnTo>
                <a:lnTo>
                  <a:pt x="51" y="275"/>
                </a:lnTo>
                <a:lnTo>
                  <a:pt x="20" y="268"/>
                </a:lnTo>
                <a:lnTo>
                  <a:pt x="27" y="243"/>
                </a:lnTo>
                <a:lnTo>
                  <a:pt x="17" y="204"/>
                </a:lnTo>
                <a:lnTo>
                  <a:pt x="33" y="188"/>
                </a:lnTo>
                <a:lnTo>
                  <a:pt x="32" y="171"/>
                </a:lnTo>
                <a:lnTo>
                  <a:pt x="2" y="172"/>
                </a:lnTo>
                <a:lnTo>
                  <a:pt x="0" y="149"/>
                </a:lnTo>
                <a:lnTo>
                  <a:pt x="15" y="132"/>
                </a:lnTo>
                <a:lnTo>
                  <a:pt x="29" y="99"/>
                </a:lnTo>
                <a:lnTo>
                  <a:pt x="53" y="98"/>
                </a:lnTo>
                <a:lnTo>
                  <a:pt x="101" y="97"/>
                </a:lnTo>
                <a:lnTo>
                  <a:pt x="125" y="103"/>
                </a:lnTo>
                <a:lnTo>
                  <a:pt x="140" y="94"/>
                </a:lnTo>
                <a:lnTo>
                  <a:pt x="180" y="93"/>
                </a:lnTo>
                <a:lnTo>
                  <a:pt x="187" y="60"/>
                </a:lnTo>
                <a:lnTo>
                  <a:pt x="234" y="51"/>
                </a:lnTo>
                <a:lnTo>
                  <a:pt x="241" y="35"/>
                </a:lnTo>
                <a:lnTo>
                  <a:pt x="256" y="18"/>
                </a:lnTo>
                <a:lnTo>
                  <a:pt x="271" y="17"/>
                </a:lnTo>
                <a:lnTo>
                  <a:pt x="279" y="0"/>
                </a:lnTo>
                <a:lnTo>
                  <a:pt x="327" y="7"/>
                </a:lnTo>
                <a:lnTo>
                  <a:pt x="335" y="6"/>
                </a:lnTo>
                <a:lnTo>
                  <a:pt x="343" y="39"/>
                </a:lnTo>
                <a:lnTo>
                  <a:pt x="344" y="55"/>
                </a:lnTo>
                <a:lnTo>
                  <a:pt x="312" y="32"/>
                </a:lnTo>
                <a:lnTo>
                  <a:pt x="305" y="48"/>
                </a:lnTo>
                <a:lnTo>
                  <a:pt x="329" y="88"/>
                </a:lnTo>
                <a:lnTo>
                  <a:pt x="314" y="97"/>
                </a:lnTo>
                <a:lnTo>
                  <a:pt x="306" y="97"/>
                </a:lnTo>
                <a:lnTo>
                  <a:pt x="305" y="72"/>
                </a:lnTo>
                <a:lnTo>
                  <a:pt x="290" y="73"/>
                </a:lnTo>
                <a:lnTo>
                  <a:pt x="273" y="57"/>
                </a:lnTo>
                <a:lnTo>
                  <a:pt x="258" y="99"/>
                </a:lnTo>
                <a:lnTo>
                  <a:pt x="261" y="163"/>
                </a:lnTo>
                <a:lnTo>
                  <a:pt x="238" y="163"/>
                </a:lnTo>
                <a:lnTo>
                  <a:pt x="230" y="180"/>
                </a:lnTo>
                <a:lnTo>
                  <a:pt x="190" y="142"/>
                </a:lnTo>
                <a:lnTo>
                  <a:pt x="157" y="142"/>
                </a:lnTo>
                <a:lnTo>
                  <a:pt x="149" y="126"/>
                </a:lnTo>
                <a:lnTo>
                  <a:pt x="133" y="119"/>
                </a:lnTo>
                <a:lnTo>
                  <a:pt x="142" y="159"/>
                </a:lnTo>
                <a:lnTo>
                  <a:pt x="119" y="176"/>
                </a:lnTo>
                <a:lnTo>
                  <a:pt x="97" y="200"/>
                </a:lnTo>
                <a:lnTo>
                  <a:pt x="105" y="225"/>
                </a:lnTo>
                <a:lnTo>
                  <a:pt x="105" y="232"/>
                </a:lnTo>
                <a:lnTo>
                  <a:pt x="114" y="257"/>
                </a:lnTo>
                <a:lnTo>
                  <a:pt x="123" y="297"/>
                </a:lnTo>
              </a:path>
            </a:pathLst>
          </a:custGeom>
          <a:noFill/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CH"/>
          </a:p>
        </p:txBody>
      </p:sp>
      <p:sp>
        <p:nvSpPr>
          <p:cNvPr id="31" name="Freeform 57">
            <a:extLst>
              <a:ext uri="{FF2B5EF4-FFF2-40B4-BE49-F238E27FC236}">
                <a16:creationId xmlns:a16="http://schemas.microsoft.com/office/drawing/2014/main" id="{A103C618-388C-0C6D-4327-8AA0D8977AB8}"/>
              </a:ext>
            </a:extLst>
          </p:cNvPr>
          <p:cNvSpPr>
            <a:spLocks/>
          </p:cNvSpPr>
          <p:nvPr/>
        </p:nvSpPr>
        <p:spPr bwMode="auto">
          <a:xfrm>
            <a:off x="6172923" y="1044741"/>
            <a:ext cx="525289" cy="420591"/>
          </a:xfrm>
          <a:custGeom>
            <a:avLst/>
            <a:gdLst>
              <a:gd name="T0" fmla="*/ 159 w 276"/>
              <a:gd name="T1" fmla="*/ 185 h 222"/>
              <a:gd name="T2" fmla="*/ 144 w 276"/>
              <a:gd name="T3" fmla="*/ 185 h 222"/>
              <a:gd name="T4" fmla="*/ 135 w 276"/>
              <a:gd name="T5" fmla="*/ 178 h 222"/>
              <a:gd name="T6" fmla="*/ 104 w 276"/>
              <a:gd name="T7" fmla="*/ 179 h 222"/>
              <a:gd name="T8" fmla="*/ 105 w 276"/>
              <a:gd name="T9" fmla="*/ 210 h 222"/>
              <a:gd name="T10" fmla="*/ 73 w 276"/>
              <a:gd name="T11" fmla="*/ 213 h 222"/>
              <a:gd name="T12" fmla="*/ 66 w 276"/>
              <a:gd name="T13" fmla="*/ 220 h 222"/>
              <a:gd name="T14" fmla="*/ 51 w 276"/>
              <a:gd name="T15" fmla="*/ 221 h 222"/>
              <a:gd name="T16" fmla="*/ 50 w 276"/>
              <a:gd name="T17" fmla="*/ 213 h 222"/>
              <a:gd name="T18" fmla="*/ 11 w 276"/>
              <a:gd name="T19" fmla="*/ 206 h 222"/>
              <a:gd name="T20" fmla="*/ 10 w 276"/>
              <a:gd name="T21" fmla="*/ 189 h 222"/>
              <a:gd name="T22" fmla="*/ 0 w 276"/>
              <a:gd name="T23" fmla="*/ 143 h 222"/>
              <a:gd name="T24" fmla="*/ 30 w 276"/>
              <a:gd name="T25" fmla="*/ 117 h 222"/>
              <a:gd name="T26" fmla="*/ 30 w 276"/>
              <a:gd name="T27" fmla="*/ 92 h 222"/>
              <a:gd name="T28" fmla="*/ 59 w 276"/>
              <a:gd name="T29" fmla="*/ 43 h 222"/>
              <a:gd name="T30" fmla="*/ 75 w 276"/>
              <a:gd name="T31" fmla="*/ 51 h 222"/>
              <a:gd name="T32" fmla="*/ 98 w 276"/>
              <a:gd name="T33" fmla="*/ 25 h 222"/>
              <a:gd name="T34" fmla="*/ 130 w 276"/>
              <a:gd name="T35" fmla="*/ 33 h 222"/>
              <a:gd name="T36" fmla="*/ 129 w 276"/>
              <a:gd name="T37" fmla="*/ 24 h 222"/>
              <a:gd name="T38" fmla="*/ 121 w 276"/>
              <a:gd name="T39" fmla="*/ 17 h 222"/>
              <a:gd name="T40" fmla="*/ 118 w 276"/>
              <a:gd name="T41" fmla="*/ 0 h 222"/>
              <a:gd name="T42" fmla="*/ 121 w 276"/>
              <a:gd name="T43" fmla="*/ 1 h 222"/>
              <a:gd name="T44" fmla="*/ 161 w 276"/>
              <a:gd name="T45" fmla="*/ 7 h 222"/>
              <a:gd name="T46" fmla="*/ 170 w 276"/>
              <a:gd name="T47" fmla="*/ 48 h 222"/>
              <a:gd name="T48" fmla="*/ 178 w 276"/>
              <a:gd name="T49" fmla="*/ 63 h 222"/>
              <a:gd name="T50" fmla="*/ 201 w 276"/>
              <a:gd name="T51" fmla="*/ 47 h 222"/>
              <a:gd name="T52" fmla="*/ 185 w 276"/>
              <a:gd name="T53" fmla="*/ 22 h 222"/>
              <a:gd name="T54" fmla="*/ 184 w 276"/>
              <a:gd name="T55" fmla="*/ 6 h 222"/>
              <a:gd name="T56" fmla="*/ 201 w 276"/>
              <a:gd name="T57" fmla="*/ 14 h 222"/>
              <a:gd name="T58" fmla="*/ 241 w 276"/>
              <a:gd name="T59" fmla="*/ 45 h 222"/>
              <a:gd name="T60" fmla="*/ 264 w 276"/>
              <a:gd name="T61" fmla="*/ 44 h 222"/>
              <a:gd name="T62" fmla="*/ 273 w 276"/>
              <a:gd name="T63" fmla="*/ 75 h 222"/>
              <a:gd name="T64" fmla="*/ 257 w 276"/>
              <a:gd name="T65" fmla="*/ 76 h 222"/>
              <a:gd name="T66" fmla="*/ 257 w 276"/>
              <a:gd name="T67" fmla="*/ 92 h 222"/>
              <a:gd name="T68" fmla="*/ 274 w 276"/>
              <a:gd name="T69" fmla="*/ 99 h 222"/>
              <a:gd name="T70" fmla="*/ 275 w 276"/>
              <a:gd name="T71" fmla="*/ 148 h 222"/>
              <a:gd name="T72" fmla="*/ 268 w 276"/>
              <a:gd name="T73" fmla="*/ 156 h 222"/>
              <a:gd name="T74" fmla="*/ 260 w 276"/>
              <a:gd name="T75" fmla="*/ 158 h 222"/>
              <a:gd name="T76" fmla="*/ 243 w 276"/>
              <a:gd name="T77" fmla="*/ 109 h 222"/>
              <a:gd name="T78" fmla="*/ 220 w 276"/>
              <a:gd name="T79" fmla="*/ 133 h 222"/>
              <a:gd name="T80" fmla="*/ 213 w 276"/>
              <a:gd name="T81" fmla="*/ 167 h 222"/>
              <a:gd name="T82" fmla="*/ 181 w 276"/>
              <a:gd name="T83" fmla="*/ 151 h 222"/>
              <a:gd name="T84" fmla="*/ 175 w 276"/>
              <a:gd name="T85" fmla="*/ 184 h 222"/>
              <a:gd name="T86" fmla="*/ 159 w 276"/>
              <a:gd name="T87" fmla="*/ 185 h 222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w 276"/>
              <a:gd name="T133" fmla="*/ 0 h 222"/>
              <a:gd name="T134" fmla="*/ 276 w 276"/>
              <a:gd name="T135" fmla="*/ 222 h 222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T132" t="T133" r="T134" b="T135"/>
            <a:pathLst>
              <a:path w="276" h="222">
                <a:moveTo>
                  <a:pt x="159" y="185"/>
                </a:moveTo>
                <a:lnTo>
                  <a:pt x="144" y="185"/>
                </a:lnTo>
                <a:lnTo>
                  <a:pt x="135" y="178"/>
                </a:lnTo>
                <a:lnTo>
                  <a:pt x="104" y="179"/>
                </a:lnTo>
                <a:lnTo>
                  <a:pt x="105" y="210"/>
                </a:lnTo>
                <a:lnTo>
                  <a:pt x="73" y="213"/>
                </a:lnTo>
                <a:lnTo>
                  <a:pt x="66" y="220"/>
                </a:lnTo>
                <a:lnTo>
                  <a:pt x="51" y="221"/>
                </a:lnTo>
                <a:lnTo>
                  <a:pt x="50" y="213"/>
                </a:lnTo>
                <a:lnTo>
                  <a:pt x="11" y="206"/>
                </a:lnTo>
                <a:lnTo>
                  <a:pt x="10" y="189"/>
                </a:lnTo>
                <a:lnTo>
                  <a:pt x="0" y="143"/>
                </a:lnTo>
                <a:lnTo>
                  <a:pt x="30" y="117"/>
                </a:lnTo>
                <a:lnTo>
                  <a:pt x="30" y="92"/>
                </a:lnTo>
                <a:lnTo>
                  <a:pt x="59" y="43"/>
                </a:lnTo>
                <a:lnTo>
                  <a:pt x="75" y="51"/>
                </a:lnTo>
                <a:lnTo>
                  <a:pt x="98" y="25"/>
                </a:lnTo>
                <a:lnTo>
                  <a:pt x="130" y="33"/>
                </a:lnTo>
                <a:lnTo>
                  <a:pt x="129" y="24"/>
                </a:lnTo>
                <a:lnTo>
                  <a:pt x="121" y="17"/>
                </a:lnTo>
                <a:lnTo>
                  <a:pt x="118" y="0"/>
                </a:lnTo>
                <a:lnTo>
                  <a:pt x="121" y="1"/>
                </a:lnTo>
                <a:lnTo>
                  <a:pt x="161" y="7"/>
                </a:lnTo>
                <a:lnTo>
                  <a:pt x="170" y="48"/>
                </a:lnTo>
                <a:lnTo>
                  <a:pt x="178" y="63"/>
                </a:lnTo>
                <a:lnTo>
                  <a:pt x="201" y="47"/>
                </a:lnTo>
                <a:lnTo>
                  <a:pt x="185" y="22"/>
                </a:lnTo>
                <a:lnTo>
                  <a:pt x="184" y="6"/>
                </a:lnTo>
                <a:lnTo>
                  <a:pt x="201" y="14"/>
                </a:lnTo>
                <a:lnTo>
                  <a:pt x="241" y="45"/>
                </a:lnTo>
                <a:lnTo>
                  <a:pt x="264" y="44"/>
                </a:lnTo>
                <a:lnTo>
                  <a:pt x="273" y="75"/>
                </a:lnTo>
                <a:lnTo>
                  <a:pt x="257" y="76"/>
                </a:lnTo>
                <a:lnTo>
                  <a:pt x="257" y="92"/>
                </a:lnTo>
                <a:lnTo>
                  <a:pt x="274" y="99"/>
                </a:lnTo>
                <a:lnTo>
                  <a:pt x="275" y="148"/>
                </a:lnTo>
                <a:lnTo>
                  <a:pt x="268" y="156"/>
                </a:lnTo>
                <a:lnTo>
                  <a:pt x="260" y="158"/>
                </a:lnTo>
                <a:lnTo>
                  <a:pt x="243" y="109"/>
                </a:lnTo>
                <a:lnTo>
                  <a:pt x="220" y="133"/>
                </a:lnTo>
                <a:lnTo>
                  <a:pt x="213" y="167"/>
                </a:lnTo>
                <a:lnTo>
                  <a:pt x="181" y="151"/>
                </a:lnTo>
                <a:lnTo>
                  <a:pt x="175" y="184"/>
                </a:lnTo>
                <a:lnTo>
                  <a:pt x="159" y="185"/>
                </a:lnTo>
              </a:path>
            </a:pathLst>
          </a:custGeom>
          <a:noFill/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CH"/>
          </a:p>
        </p:txBody>
      </p:sp>
      <p:sp>
        <p:nvSpPr>
          <p:cNvPr id="32" name="Freeform 58">
            <a:extLst>
              <a:ext uri="{FF2B5EF4-FFF2-40B4-BE49-F238E27FC236}">
                <a16:creationId xmlns:a16="http://schemas.microsoft.com/office/drawing/2014/main" id="{40BD8E50-D66D-7402-E987-86B382327D1A}"/>
              </a:ext>
            </a:extLst>
          </p:cNvPr>
          <p:cNvSpPr>
            <a:spLocks/>
          </p:cNvSpPr>
          <p:nvPr/>
        </p:nvSpPr>
        <p:spPr bwMode="auto">
          <a:xfrm>
            <a:off x="6589986" y="1332645"/>
            <a:ext cx="1253830" cy="783602"/>
          </a:xfrm>
          <a:custGeom>
            <a:avLst/>
            <a:gdLst>
              <a:gd name="T0" fmla="*/ 251 w 658"/>
              <a:gd name="T1" fmla="*/ 406 h 414"/>
              <a:gd name="T2" fmla="*/ 225 w 658"/>
              <a:gd name="T3" fmla="*/ 325 h 414"/>
              <a:gd name="T4" fmla="*/ 197 w 658"/>
              <a:gd name="T5" fmla="*/ 213 h 414"/>
              <a:gd name="T6" fmla="*/ 140 w 658"/>
              <a:gd name="T7" fmla="*/ 159 h 414"/>
              <a:gd name="T8" fmla="*/ 124 w 658"/>
              <a:gd name="T9" fmla="*/ 136 h 414"/>
              <a:gd name="T10" fmla="*/ 76 w 658"/>
              <a:gd name="T11" fmla="*/ 121 h 414"/>
              <a:gd name="T12" fmla="*/ 123 w 658"/>
              <a:gd name="T13" fmla="*/ 103 h 414"/>
              <a:gd name="T14" fmla="*/ 113 w 658"/>
              <a:gd name="T15" fmla="*/ 55 h 414"/>
              <a:gd name="T16" fmla="*/ 89 w 658"/>
              <a:gd name="T17" fmla="*/ 65 h 414"/>
              <a:gd name="T18" fmla="*/ 25 w 658"/>
              <a:gd name="T19" fmla="*/ 58 h 414"/>
              <a:gd name="T20" fmla="*/ 24 w 658"/>
              <a:gd name="T21" fmla="*/ 10 h 414"/>
              <a:gd name="T22" fmla="*/ 56 w 658"/>
              <a:gd name="T23" fmla="*/ 8 h 414"/>
              <a:gd name="T24" fmla="*/ 64 w 658"/>
              <a:gd name="T25" fmla="*/ 8 h 414"/>
              <a:gd name="T26" fmla="*/ 112 w 658"/>
              <a:gd name="T27" fmla="*/ 31 h 414"/>
              <a:gd name="T28" fmla="*/ 151 w 658"/>
              <a:gd name="T29" fmla="*/ 30 h 414"/>
              <a:gd name="T30" fmla="*/ 193 w 658"/>
              <a:gd name="T31" fmla="*/ 60 h 414"/>
              <a:gd name="T32" fmla="*/ 263 w 658"/>
              <a:gd name="T33" fmla="*/ 33 h 414"/>
              <a:gd name="T34" fmla="*/ 317 w 658"/>
              <a:gd name="T35" fmla="*/ 23 h 414"/>
              <a:gd name="T36" fmla="*/ 388 w 658"/>
              <a:gd name="T37" fmla="*/ 30 h 414"/>
              <a:gd name="T38" fmla="*/ 453 w 658"/>
              <a:gd name="T39" fmla="*/ 51 h 414"/>
              <a:gd name="T40" fmla="*/ 533 w 658"/>
              <a:gd name="T41" fmla="*/ 80 h 414"/>
              <a:gd name="T42" fmla="*/ 598 w 658"/>
              <a:gd name="T43" fmla="*/ 134 h 414"/>
              <a:gd name="T44" fmla="*/ 624 w 658"/>
              <a:gd name="T45" fmla="*/ 174 h 414"/>
              <a:gd name="T46" fmla="*/ 649 w 658"/>
              <a:gd name="T47" fmla="*/ 214 h 414"/>
              <a:gd name="T48" fmla="*/ 617 w 658"/>
              <a:gd name="T49" fmla="*/ 238 h 414"/>
              <a:gd name="T50" fmla="*/ 593 w 658"/>
              <a:gd name="T51" fmla="*/ 215 h 414"/>
              <a:gd name="T52" fmla="*/ 568 w 658"/>
              <a:gd name="T53" fmla="*/ 183 h 414"/>
              <a:gd name="T54" fmla="*/ 514 w 658"/>
              <a:gd name="T55" fmla="*/ 218 h 414"/>
              <a:gd name="T56" fmla="*/ 539 w 658"/>
              <a:gd name="T57" fmla="*/ 250 h 414"/>
              <a:gd name="T58" fmla="*/ 492 w 658"/>
              <a:gd name="T59" fmla="*/ 267 h 414"/>
              <a:gd name="T60" fmla="*/ 476 w 658"/>
              <a:gd name="T61" fmla="*/ 252 h 414"/>
              <a:gd name="T62" fmla="*/ 397 w 658"/>
              <a:gd name="T63" fmla="*/ 271 h 414"/>
              <a:gd name="T64" fmla="*/ 349 w 658"/>
              <a:gd name="T65" fmla="*/ 249 h 414"/>
              <a:gd name="T66" fmla="*/ 302 w 658"/>
              <a:gd name="T67" fmla="*/ 282 h 414"/>
              <a:gd name="T68" fmla="*/ 326 w 658"/>
              <a:gd name="T69" fmla="*/ 313 h 414"/>
              <a:gd name="T70" fmla="*/ 288 w 658"/>
              <a:gd name="T71" fmla="*/ 323 h 414"/>
              <a:gd name="T72" fmla="*/ 274 w 658"/>
              <a:gd name="T73" fmla="*/ 348 h 414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w 658"/>
              <a:gd name="T112" fmla="*/ 0 h 414"/>
              <a:gd name="T113" fmla="*/ 658 w 658"/>
              <a:gd name="T114" fmla="*/ 414 h 414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T111" t="T112" r="T113" b="T114"/>
            <a:pathLst>
              <a:path w="658" h="414">
                <a:moveTo>
                  <a:pt x="251" y="413"/>
                </a:moveTo>
                <a:lnTo>
                  <a:pt x="251" y="406"/>
                </a:lnTo>
                <a:lnTo>
                  <a:pt x="227" y="381"/>
                </a:lnTo>
                <a:lnTo>
                  <a:pt x="225" y="325"/>
                </a:lnTo>
                <a:lnTo>
                  <a:pt x="208" y="302"/>
                </a:lnTo>
                <a:lnTo>
                  <a:pt x="197" y="213"/>
                </a:lnTo>
                <a:lnTo>
                  <a:pt x="157" y="198"/>
                </a:lnTo>
                <a:lnTo>
                  <a:pt x="140" y="159"/>
                </a:lnTo>
                <a:lnTo>
                  <a:pt x="124" y="151"/>
                </a:lnTo>
                <a:lnTo>
                  <a:pt x="124" y="136"/>
                </a:lnTo>
                <a:lnTo>
                  <a:pt x="99" y="144"/>
                </a:lnTo>
                <a:lnTo>
                  <a:pt x="76" y="121"/>
                </a:lnTo>
                <a:lnTo>
                  <a:pt x="83" y="104"/>
                </a:lnTo>
                <a:lnTo>
                  <a:pt x="123" y="103"/>
                </a:lnTo>
                <a:lnTo>
                  <a:pt x="137" y="61"/>
                </a:lnTo>
                <a:lnTo>
                  <a:pt x="113" y="55"/>
                </a:lnTo>
                <a:lnTo>
                  <a:pt x="113" y="39"/>
                </a:lnTo>
                <a:lnTo>
                  <a:pt x="89" y="65"/>
                </a:lnTo>
                <a:lnTo>
                  <a:pt x="50" y="57"/>
                </a:lnTo>
                <a:lnTo>
                  <a:pt x="25" y="58"/>
                </a:lnTo>
                <a:lnTo>
                  <a:pt x="0" y="19"/>
                </a:lnTo>
                <a:lnTo>
                  <a:pt x="24" y="10"/>
                </a:lnTo>
                <a:lnTo>
                  <a:pt x="48" y="10"/>
                </a:lnTo>
                <a:lnTo>
                  <a:pt x="56" y="8"/>
                </a:lnTo>
                <a:lnTo>
                  <a:pt x="63" y="0"/>
                </a:lnTo>
                <a:lnTo>
                  <a:pt x="64" y="8"/>
                </a:lnTo>
                <a:lnTo>
                  <a:pt x="71" y="8"/>
                </a:lnTo>
                <a:lnTo>
                  <a:pt x="112" y="31"/>
                </a:lnTo>
                <a:lnTo>
                  <a:pt x="120" y="23"/>
                </a:lnTo>
                <a:lnTo>
                  <a:pt x="151" y="30"/>
                </a:lnTo>
                <a:lnTo>
                  <a:pt x="168" y="53"/>
                </a:lnTo>
                <a:lnTo>
                  <a:pt x="193" y="60"/>
                </a:lnTo>
                <a:lnTo>
                  <a:pt x="224" y="58"/>
                </a:lnTo>
                <a:lnTo>
                  <a:pt x="263" y="33"/>
                </a:lnTo>
                <a:lnTo>
                  <a:pt x="286" y="24"/>
                </a:lnTo>
                <a:lnTo>
                  <a:pt x="317" y="23"/>
                </a:lnTo>
                <a:lnTo>
                  <a:pt x="357" y="30"/>
                </a:lnTo>
                <a:lnTo>
                  <a:pt x="388" y="30"/>
                </a:lnTo>
                <a:lnTo>
                  <a:pt x="428" y="28"/>
                </a:lnTo>
                <a:lnTo>
                  <a:pt x="453" y="51"/>
                </a:lnTo>
                <a:lnTo>
                  <a:pt x="494" y="66"/>
                </a:lnTo>
                <a:lnTo>
                  <a:pt x="533" y="80"/>
                </a:lnTo>
                <a:lnTo>
                  <a:pt x="559" y="104"/>
                </a:lnTo>
                <a:lnTo>
                  <a:pt x="598" y="134"/>
                </a:lnTo>
                <a:lnTo>
                  <a:pt x="614" y="150"/>
                </a:lnTo>
                <a:lnTo>
                  <a:pt x="624" y="174"/>
                </a:lnTo>
                <a:lnTo>
                  <a:pt x="641" y="190"/>
                </a:lnTo>
                <a:lnTo>
                  <a:pt x="649" y="214"/>
                </a:lnTo>
                <a:lnTo>
                  <a:pt x="657" y="213"/>
                </a:lnTo>
                <a:lnTo>
                  <a:pt x="617" y="238"/>
                </a:lnTo>
                <a:lnTo>
                  <a:pt x="601" y="215"/>
                </a:lnTo>
                <a:lnTo>
                  <a:pt x="593" y="215"/>
                </a:lnTo>
                <a:lnTo>
                  <a:pt x="592" y="192"/>
                </a:lnTo>
                <a:lnTo>
                  <a:pt x="568" y="183"/>
                </a:lnTo>
                <a:lnTo>
                  <a:pt x="514" y="210"/>
                </a:lnTo>
                <a:lnTo>
                  <a:pt x="514" y="218"/>
                </a:lnTo>
                <a:lnTo>
                  <a:pt x="545" y="217"/>
                </a:lnTo>
                <a:lnTo>
                  <a:pt x="539" y="250"/>
                </a:lnTo>
                <a:lnTo>
                  <a:pt x="516" y="251"/>
                </a:lnTo>
                <a:lnTo>
                  <a:pt x="492" y="267"/>
                </a:lnTo>
                <a:lnTo>
                  <a:pt x="484" y="252"/>
                </a:lnTo>
                <a:lnTo>
                  <a:pt x="476" y="252"/>
                </a:lnTo>
                <a:lnTo>
                  <a:pt x="444" y="237"/>
                </a:lnTo>
                <a:lnTo>
                  <a:pt x="397" y="271"/>
                </a:lnTo>
                <a:lnTo>
                  <a:pt x="372" y="255"/>
                </a:lnTo>
                <a:lnTo>
                  <a:pt x="349" y="249"/>
                </a:lnTo>
                <a:lnTo>
                  <a:pt x="301" y="250"/>
                </a:lnTo>
                <a:lnTo>
                  <a:pt x="302" y="282"/>
                </a:lnTo>
                <a:lnTo>
                  <a:pt x="326" y="298"/>
                </a:lnTo>
                <a:lnTo>
                  <a:pt x="326" y="313"/>
                </a:lnTo>
                <a:lnTo>
                  <a:pt x="311" y="315"/>
                </a:lnTo>
                <a:lnTo>
                  <a:pt x="288" y="323"/>
                </a:lnTo>
                <a:lnTo>
                  <a:pt x="289" y="339"/>
                </a:lnTo>
                <a:lnTo>
                  <a:pt x="274" y="348"/>
                </a:lnTo>
                <a:lnTo>
                  <a:pt x="251" y="413"/>
                </a:lnTo>
              </a:path>
            </a:pathLst>
          </a:custGeom>
          <a:noFill/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CH"/>
          </a:p>
        </p:txBody>
      </p:sp>
      <p:sp>
        <p:nvSpPr>
          <p:cNvPr id="33" name="Freeform 59">
            <a:extLst>
              <a:ext uri="{FF2B5EF4-FFF2-40B4-BE49-F238E27FC236}">
                <a16:creationId xmlns:a16="http://schemas.microsoft.com/office/drawing/2014/main" id="{87346E90-84E1-17CA-2F7F-262A9CB0EF93}"/>
              </a:ext>
            </a:extLst>
          </p:cNvPr>
          <p:cNvSpPr>
            <a:spLocks/>
          </p:cNvSpPr>
          <p:nvPr/>
        </p:nvSpPr>
        <p:spPr bwMode="auto">
          <a:xfrm>
            <a:off x="6114851" y="1340156"/>
            <a:ext cx="1000425" cy="1319353"/>
          </a:xfrm>
          <a:custGeom>
            <a:avLst/>
            <a:gdLst>
              <a:gd name="T0" fmla="*/ 42 w 526"/>
              <a:gd name="T1" fmla="*/ 543 h 698"/>
              <a:gd name="T2" fmla="*/ 79 w 526"/>
              <a:gd name="T3" fmla="*/ 477 h 698"/>
              <a:gd name="T4" fmla="*/ 47 w 526"/>
              <a:gd name="T5" fmla="*/ 454 h 698"/>
              <a:gd name="T6" fmla="*/ 28 w 526"/>
              <a:gd name="T7" fmla="*/ 381 h 698"/>
              <a:gd name="T8" fmla="*/ 17 w 526"/>
              <a:gd name="T9" fmla="*/ 292 h 698"/>
              <a:gd name="T10" fmla="*/ 0 w 526"/>
              <a:gd name="T11" fmla="*/ 244 h 698"/>
              <a:gd name="T12" fmla="*/ 46 w 526"/>
              <a:gd name="T13" fmla="*/ 185 h 698"/>
              <a:gd name="T14" fmla="*/ 45 w 526"/>
              <a:gd name="T15" fmla="*/ 161 h 698"/>
              <a:gd name="T16" fmla="*/ 101 w 526"/>
              <a:gd name="T17" fmla="*/ 159 h 698"/>
              <a:gd name="T18" fmla="*/ 83 w 526"/>
              <a:gd name="T19" fmla="*/ 136 h 698"/>
              <a:gd name="T20" fmla="*/ 82 w 526"/>
              <a:gd name="T21" fmla="*/ 104 h 698"/>
              <a:gd name="T22" fmla="*/ 114 w 526"/>
              <a:gd name="T23" fmla="*/ 85 h 698"/>
              <a:gd name="T24" fmla="*/ 154 w 526"/>
              <a:gd name="T25" fmla="*/ 84 h 698"/>
              <a:gd name="T26" fmla="*/ 194 w 526"/>
              <a:gd name="T27" fmla="*/ 107 h 698"/>
              <a:gd name="T28" fmla="*/ 201 w 526"/>
              <a:gd name="T29" fmla="*/ 82 h 698"/>
              <a:gd name="T30" fmla="*/ 217 w 526"/>
              <a:gd name="T31" fmla="*/ 58 h 698"/>
              <a:gd name="T32" fmla="*/ 208 w 526"/>
              <a:gd name="T33" fmla="*/ 33 h 698"/>
              <a:gd name="T34" fmla="*/ 246 w 526"/>
              <a:gd name="T35" fmla="*/ 16 h 698"/>
              <a:gd name="T36" fmla="*/ 296 w 526"/>
              <a:gd name="T37" fmla="*/ 54 h 698"/>
              <a:gd name="T38" fmla="*/ 359 w 526"/>
              <a:gd name="T39" fmla="*/ 36 h 698"/>
              <a:gd name="T40" fmla="*/ 384 w 526"/>
              <a:gd name="T41" fmla="*/ 59 h 698"/>
              <a:gd name="T42" fmla="*/ 330 w 526"/>
              <a:gd name="T43" fmla="*/ 101 h 698"/>
              <a:gd name="T44" fmla="*/ 346 w 526"/>
              <a:gd name="T45" fmla="*/ 142 h 698"/>
              <a:gd name="T46" fmla="*/ 370 w 526"/>
              <a:gd name="T47" fmla="*/ 149 h 698"/>
              <a:gd name="T48" fmla="*/ 404 w 526"/>
              <a:gd name="T49" fmla="*/ 196 h 698"/>
              <a:gd name="T50" fmla="*/ 455 w 526"/>
              <a:gd name="T51" fmla="*/ 301 h 698"/>
              <a:gd name="T52" fmla="*/ 474 w 526"/>
              <a:gd name="T53" fmla="*/ 381 h 698"/>
              <a:gd name="T54" fmla="*/ 499 w 526"/>
              <a:gd name="T55" fmla="*/ 413 h 698"/>
              <a:gd name="T56" fmla="*/ 525 w 526"/>
              <a:gd name="T57" fmla="*/ 485 h 698"/>
              <a:gd name="T58" fmla="*/ 502 w 526"/>
              <a:gd name="T59" fmla="*/ 493 h 698"/>
              <a:gd name="T60" fmla="*/ 487 w 526"/>
              <a:gd name="T61" fmla="*/ 543 h 698"/>
              <a:gd name="T62" fmla="*/ 376 w 526"/>
              <a:gd name="T63" fmla="*/ 564 h 698"/>
              <a:gd name="T64" fmla="*/ 347 w 526"/>
              <a:gd name="T65" fmla="*/ 614 h 698"/>
              <a:gd name="T66" fmla="*/ 307 w 526"/>
              <a:gd name="T67" fmla="*/ 622 h 698"/>
              <a:gd name="T68" fmla="*/ 293 w 526"/>
              <a:gd name="T69" fmla="*/ 664 h 698"/>
              <a:gd name="T70" fmla="*/ 263 w 526"/>
              <a:gd name="T71" fmla="*/ 697 h 698"/>
              <a:gd name="T72" fmla="*/ 237 w 526"/>
              <a:gd name="T73" fmla="*/ 682 h 698"/>
              <a:gd name="T74" fmla="*/ 187 w 526"/>
              <a:gd name="T75" fmla="*/ 611 h 698"/>
              <a:gd name="T76" fmla="*/ 116 w 526"/>
              <a:gd name="T77" fmla="*/ 630 h 698"/>
              <a:gd name="T78" fmla="*/ 69 w 526"/>
              <a:gd name="T79" fmla="*/ 623 h 698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w 526"/>
              <a:gd name="T121" fmla="*/ 0 h 698"/>
              <a:gd name="T122" fmla="*/ 526 w 526"/>
              <a:gd name="T123" fmla="*/ 698 h 698"/>
            </a:gdLst>
            <a:ahLst/>
            <a:cxnLst>
              <a:cxn ang="T80">
                <a:pos x="T0" y="T1"/>
              </a:cxn>
              <a:cxn ang="T81">
                <a:pos x="T2" y="T3"/>
              </a:cxn>
              <a:cxn ang="T82">
                <a:pos x="T4" y="T5"/>
              </a:cxn>
              <a:cxn ang="T83">
                <a:pos x="T6" y="T7"/>
              </a:cxn>
              <a:cxn ang="T84">
                <a:pos x="T8" y="T9"/>
              </a:cxn>
              <a:cxn ang="T85">
                <a:pos x="T10" y="T11"/>
              </a:cxn>
              <a:cxn ang="T86">
                <a:pos x="T12" y="T13"/>
              </a:cxn>
              <a:cxn ang="T87">
                <a:pos x="T14" y="T15"/>
              </a:cxn>
              <a:cxn ang="T88">
                <a:pos x="T16" y="T17"/>
              </a:cxn>
              <a:cxn ang="T89">
                <a:pos x="T18" y="T19"/>
              </a:cxn>
              <a:cxn ang="T90">
                <a:pos x="T20" y="T21"/>
              </a:cxn>
              <a:cxn ang="T91">
                <a:pos x="T22" y="T23"/>
              </a:cxn>
              <a:cxn ang="T92">
                <a:pos x="T24" y="T25"/>
              </a:cxn>
              <a:cxn ang="T93">
                <a:pos x="T26" y="T27"/>
              </a:cxn>
              <a:cxn ang="T94">
                <a:pos x="T28" y="T29"/>
              </a:cxn>
              <a:cxn ang="T95">
                <a:pos x="T30" y="T31"/>
              </a:cxn>
              <a:cxn ang="T96">
                <a:pos x="T32" y="T33"/>
              </a:cxn>
              <a:cxn ang="T97">
                <a:pos x="T34" y="T35"/>
              </a:cxn>
              <a:cxn ang="T98">
                <a:pos x="T36" y="T37"/>
              </a:cxn>
              <a:cxn ang="T99">
                <a:pos x="T38" y="T39"/>
              </a:cxn>
              <a:cxn ang="T100">
                <a:pos x="T40" y="T41"/>
              </a:cxn>
              <a:cxn ang="T101">
                <a:pos x="T42" y="T43"/>
              </a:cxn>
              <a:cxn ang="T102">
                <a:pos x="T44" y="T45"/>
              </a:cxn>
              <a:cxn ang="T103">
                <a:pos x="T46" y="T47"/>
              </a:cxn>
              <a:cxn ang="T104">
                <a:pos x="T48" y="T49"/>
              </a:cxn>
              <a:cxn ang="T105">
                <a:pos x="T50" y="T51"/>
              </a:cxn>
              <a:cxn ang="T106">
                <a:pos x="T52" y="T53"/>
              </a:cxn>
              <a:cxn ang="T107">
                <a:pos x="T54" y="T55"/>
              </a:cxn>
              <a:cxn ang="T108">
                <a:pos x="T56" y="T57"/>
              </a:cxn>
              <a:cxn ang="T109">
                <a:pos x="T58" y="T59"/>
              </a:cxn>
              <a:cxn ang="T110">
                <a:pos x="T60" y="T61"/>
              </a:cxn>
              <a:cxn ang="T111">
                <a:pos x="T62" y="T63"/>
              </a:cxn>
              <a:cxn ang="T112">
                <a:pos x="T64" y="T65"/>
              </a:cxn>
              <a:cxn ang="T113">
                <a:pos x="T66" y="T67"/>
              </a:cxn>
              <a:cxn ang="T114">
                <a:pos x="T68" y="T69"/>
              </a:cxn>
              <a:cxn ang="T115">
                <a:pos x="T70" y="T71"/>
              </a:cxn>
              <a:cxn ang="T116">
                <a:pos x="T72" y="T73"/>
              </a:cxn>
              <a:cxn ang="T117">
                <a:pos x="T74" y="T75"/>
              </a:cxn>
              <a:cxn ang="T118">
                <a:pos x="T76" y="T77"/>
              </a:cxn>
              <a:cxn ang="T119">
                <a:pos x="T78" y="T79"/>
              </a:cxn>
            </a:cxnLst>
            <a:rect l="T120" t="T121" r="T122" b="T123"/>
            <a:pathLst>
              <a:path w="526" h="698">
                <a:moveTo>
                  <a:pt x="51" y="583"/>
                </a:moveTo>
                <a:lnTo>
                  <a:pt x="42" y="543"/>
                </a:lnTo>
                <a:lnTo>
                  <a:pt x="64" y="518"/>
                </a:lnTo>
                <a:lnTo>
                  <a:pt x="79" y="477"/>
                </a:lnTo>
                <a:lnTo>
                  <a:pt x="48" y="493"/>
                </a:lnTo>
                <a:lnTo>
                  <a:pt x="47" y="454"/>
                </a:lnTo>
                <a:lnTo>
                  <a:pt x="30" y="397"/>
                </a:lnTo>
                <a:lnTo>
                  <a:pt x="28" y="381"/>
                </a:lnTo>
                <a:lnTo>
                  <a:pt x="10" y="317"/>
                </a:lnTo>
                <a:lnTo>
                  <a:pt x="17" y="292"/>
                </a:lnTo>
                <a:lnTo>
                  <a:pt x="1" y="276"/>
                </a:lnTo>
                <a:lnTo>
                  <a:pt x="0" y="244"/>
                </a:lnTo>
                <a:lnTo>
                  <a:pt x="23" y="226"/>
                </a:lnTo>
                <a:lnTo>
                  <a:pt x="46" y="185"/>
                </a:lnTo>
                <a:lnTo>
                  <a:pt x="37" y="161"/>
                </a:lnTo>
                <a:lnTo>
                  <a:pt x="45" y="161"/>
                </a:lnTo>
                <a:lnTo>
                  <a:pt x="76" y="168"/>
                </a:lnTo>
                <a:lnTo>
                  <a:pt x="101" y="159"/>
                </a:lnTo>
                <a:lnTo>
                  <a:pt x="100" y="136"/>
                </a:lnTo>
                <a:lnTo>
                  <a:pt x="83" y="136"/>
                </a:lnTo>
                <a:lnTo>
                  <a:pt x="75" y="120"/>
                </a:lnTo>
                <a:lnTo>
                  <a:pt x="82" y="104"/>
                </a:lnTo>
                <a:lnTo>
                  <a:pt x="107" y="101"/>
                </a:lnTo>
                <a:lnTo>
                  <a:pt x="114" y="85"/>
                </a:lnTo>
                <a:lnTo>
                  <a:pt x="137" y="84"/>
                </a:lnTo>
                <a:lnTo>
                  <a:pt x="154" y="84"/>
                </a:lnTo>
                <a:lnTo>
                  <a:pt x="170" y="99"/>
                </a:lnTo>
                <a:lnTo>
                  <a:pt x="194" y="107"/>
                </a:lnTo>
                <a:lnTo>
                  <a:pt x="193" y="98"/>
                </a:lnTo>
                <a:lnTo>
                  <a:pt x="201" y="82"/>
                </a:lnTo>
                <a:lnTo>
                  <a:pt x="210" y="82"/>
                </a:lnTo>
                <a:lnTo>
                  <a:pt x="217" y="58"/>
                </a:lnTo>
                <a:lnTo>
                  <a:pt x="191" y="34"/>
                </a:lnTo>
                <a:lnTo>
                  <a:pt x="208" y="33"/>
                </a:lnTo>
                <a:lnTo>
                  <a:pt x="214" y="0"/>
                </a:lnTo>
                <a:lnTo>
                  <a:pt x="246" y="16"/>
                </a:lnTo>
                <a:lnTo>
                  <a:pt x="272" y="56"/>
                </a:lnTo>
                <a:lnTo>
                  <a:pt x="296" y="54"/>
                </a:lnTo>
                <a:lnTo>
                  <a:pt x="336" y="62"/>
                </a:lnTo>
                <a:lnTo>
                  <a:pt x="359" y="36"/>
                </a:lnTo>
                <a:lnTo>
                  <a:pt x="359" y="52"/>
                </a:lnTo>
                <a:lnTo>
                  <a:pt x="384" y="59"/>
                </a:lnTo>
                <a:lnTo>
                  <a:pt x="369" y="100"/>
                </a:lnTo>
                <a:lnTo>
                  <a:pt x="330" y="101"/>
                </a:lnTo>
                <a:lnTo>
                  <a:pt x="323" y="118"/>
                </a:lnTo>
                <a:lnTo>
                  <a:pt x="346" y="142"/>
                </a:lnTo>
                <a:lnTo>
                  <a:pt x="370" y="133"/>
                </a:lnTo>
                <a:lnTo>
                  <a:pt x="370" y="149"/>
                </a:lnTo>
                <a:lnTo>
                  <a:pt x="387" y="157"/>
                </a:lnTo>
                <a:lnTo>
                  <a:pt x="404" y="196"/>
                </a:lnTo>
                <a:lnTo>
                  <a:pt x="444" y="211"/>
                </a:lnTo>
                <a:lnTo>
                  <a:pt x="455" y="301"/>
                </a:lnTo>
                <a:lnTo>
                  <a:pt x="472" y="324"/>
                </a:lnTo>
                <a:lnTo>
                  <a:pt x="474" y="381"/>
                </a:lnTo>
                <a:lnTo>
                  <a:pt x="499" y="406"/>
                </a:lnTo>
                <a:lnTo>
                  <a:pt x="499" y="413"/>
                </a:lnTo>
                <a:lnTo>
                  <a:pt x="524" y="461"/>
                </a:lnTo>
                <a:lnTo>
                  <a:pt x="525" y="485"/>
                </a:lnTo>
                <a:lnTo>
                  <a:pt x="518" y="493"/>
                </a:lnTo>
                <a:lnTo>
                  <a:pt x="502" y="493"/>
                </a:lnTo>
                <a:lnTo>
                  <a:pt x="503" y="519"/>
                </a:lnTo>
                <a:lnTo>
                  <a:pt x="487" y="543"/>
                </a:lnTo>
                <a:lnTo>
                  <a:pt x="456" y="552"/>
                </a:lnTo>
                <a:lnTo>
                  <a:pt x="376" y="564"/>
                </a:lnTo>
                <a:lnTo>
                  <a:pt x="362" y="597"/>
                </a:lnTo>
                <a:lnTo>
                  <a:pt x="347" y="614"/>
                </a:lnTo>
                <a:lnTo>
                  <a:pt x="324" y="614"/>
                </a:lnTo>
                <a:lnTo>
                  <a:pt x="307" y="622"/>
                </a:lnTo>
                <a:lnTo>
                  <a:pt x="308" y="647"/>
                </a:lnTo>
                <a:lnTo>
                  <a:pt x="293" y="664"/>
                </a:lnTo>
                <a:lnTo>
                  <a:pt x="302" y="688"/>
                </a:lnTo>
                <a:lnTo>
                  <a:pt x="263" y="697"/>
                </a:lnTo>
                <a:lnTo>
                  <a:pt x="261" y="681"/>
                </a:lnTo>
                <a:lnTo>
                  <a:pt x="237" y="682"/>
                </a:lnTo>
                <a:lnTo>
                  <a:pt x="213" y="635"/>
                </a:lnTo>
                <a:lnTo>
                  <a:pt x="187" y="611"/>
                </a:lnTo>
                <a:lnTo>
                  <a:pt x="139" y="613"/>
                </a:lnTo>
                <a:lnTo>
                  <a:pt x="116" y="630"/>
                </a:lnTo>
                <a:lnTo>
                  <a:pt x="84" y="615"/>
                </a:lnTo>
                <a:lnTo>
                  <a:pt x="69" y="623"/>
                </a:lnTo>
                <a:lnTo>
                  <a:pt x="51" y="583"/>
                </a:lnTo>
              </a:path>
            </a:pathLst>
          </a:custGeom>
          <a:noFill/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CH"/>
          </a:p>
        </p:txBody>
      </p:sp>
      <p:sp>
        <p:nvSpPr>
          <p:cNvPr id="34" name="Freeform 60">
            <a:extLst>
              <a:ext uri="{FF2B5EF4-FFF2-40B4-BE49-F238E27FC236}">
                <a16:creationId xmlns:a16="http://schemas.microsoft.com/office/drawing/2014/main" id="{E7DD5CF5-417E-E505-36F8-7A1BFFDC721E}"/>
              </a:ext>
            </a:extLst>
          </p:cNvPr>
          <p:cNvSpPr>
            <a:spLocks/>
          </p:cNvSpPr>
          <p:nvPr/>
        </p:nvSpPr>
        <p:spPr bwMode="auto">
          <a:xfrm>
            <a:off x="3673184" y="2301507"/>
            <a:ext cx="2637000" cy="2455950"/>
          </a:xfrm>
          <a:custGeom>
            <a:avLst/>
            <a:gdLst>
              <a:gd name="T0" fmla="*/ 376 w 1381"/>
              <a:gd name="T1" fmla="*/ 942 h 1296"/>
              <a:gd name="T2" fmla="*/ 404 w 1381"/>
              <a:gd name="T3" fmla="*/ 858 h 1296"/>
              <a:gd name="T4" fmla="*/ 451 w 1381"/>
              <a:gd name="T5" fmla="*/ 816 h 1296"/>
              <a:gd name="T6" fmla="*/ 377 w 1381"/>
              <a:gd name="T7" fmla="*/ 738 h 1296"/>
              <a:gd name="T8" fmla="*/ 388 w 1381"/>
              <a:gd name="T9" fmla="*/ 607 h 1296"/>
              <a:gd name="T10" fmla="*/ 418 w 1381"/>
              <a:gd name="T11" fmla="*/ 573 h 1296"/>
              <a:gd name="T12" fmla="*/ 297 w 1381"/>
              <a:gd name="T13" fmla="*/ 487 h 1296"/>
              <a:gd name="T14" fmla="*/ 262 w 1381"/>
              <a:gd name="T15" fmla="*/ 440 h 1296"/>
              <a:gd name="T16" fmla="*/ 167 w 1381"/>
              <a:gd name="T17" fmla="*/ 451 h 1296"/>
              <a:gd name="T18" fmla="*/ 203 w 1381"/>
              <a:gd name="T19" fmla="*/ 319 h 1296"/>
              <a:gd name="T20" fmla="*/ 113 w 1381"/>
              <a:gd name="T21" fmla="*/ 273 h 1296"/>
              <a:gd name="T22" fmla="*/ 23 w 1381"/>
              <a:gd name="T23" fmla="*/ 211 h 1296"/>
              <a:gd name="T24" fmla="*/ 103 w 1381"/>
              <a:gd name="T25" fmla="*/ 200 h 1296"/>
              <a:gd name="T26" fmla="*/ 157 w 1381"/>
              <a:gd name="T27" fmla="*/ 133 h 1296"/>
              <a:gd name="T28" fmla="*/ 228 w 1381"/>
              <a:gd name="T29" fmla="*/ 114 h 1296"/>
              <a:gd name="T30" fmla="*/ 290 w 1381"/>
              <a:gd name="T31" fmla="*/ 55 h 1296"/>
              <a:gd name="T32" fmla="*/ 393 w 1381"/>
              <a:gd name="T33" fmla="*/ 42 h 1296"/>
              <a:gd name="T34" fmla="*/ 496 w 1381"/>
              <a:gd name="T35" fmla="*/ 23 h 1296"/>
              <a:gd name="T36" fmla="*/ 585 w 1381"/>
              <a:gd name="T37" fmla="*/ 44 h 1296"/>
              <a:gd name="T38" fmla="*/ 484 w 1381"/>
              <a:gd name="T39" fmla="*/ 121 h 1296"/>
              <a:gd name="T40" fmla="*/ 455 w 1381"/>
              <a:gd name="T41" fmla="*/ 236 h 1296"/>
              <a:gd name="T42" fmla="*/ 534 w 1381"/>
              <a:gd name="T43" fmla="*/ 201 h 1296"/>
              <a:gd name="T44" fmla="*/ 488 w 1381"/>
              <a:gd name="T45" fmla="*/ 252 h 1296"/>
              <a:gd name="T46" fmla="*/ 490 w 1381"/>
              <a:gd name="T47" fmla="*/ 309 h 1296"/>
              <a:gd name="T48" fmla="*/ 544 w 1381"/>
              <a:gd name="T49" fmla="*/ 282 h 1296"/>
              <a:gd name="T50" fmla="*/ 606 w 1381"/>
              <a:gd name="T51" fmla="*/ 215 h 1296"/>
              <a:gd name="T52" fmla="*/ 686 w 1381"/>
              <a:gd name="T53" fmla="*/ 211 h 1296"/>
              <a:gd name="T54" fmla="*/ 601 w 1381"/>
              <a:gd name="T55" fmla="*/ 68 h 1296"/>
              <a:gd name="T56" fmla="*/ 770 w 1381"/>
              <a:gd name="T57" fmla="*/ 86 h 1296"/>
              <a:gd name="T58" fmla="*/ 842 w 1381"/>
              <a:gd name="T59" fmla="*/ 108 h 1296"/>
              <a:gd name="T60" fmla="*/ 878 w 1381"/>
              <a:gd name="T61" fmla="*/ 221 h 1296"/>
              <a:gd name="T62" fmla="*/ 874 w 1381"/>
              <a:gd name="T63" fmla="*/ 344 h 1296"/>
              <a:gd name="T64" fmla="*/ 947 w 1381"/>
              <a:gd name="T65" fmla="*/ 398 h 1296"/>
              <a:gd name="T66" fmla="*/ 889 w 1381"/>
              <a:gd name="T67" fmla="*/ 556 h 1296"/>
              <a:gd name="T68" fmla="*/ 899 w 1381"/>
              <a:gd name="T69" fmla="*/ 629 h 1296"/>
              <a:gd name="T70" fmla="*/ 1069 w 1381"/>
              <a:gd name="T71" fmla="*/ 681 h 1296"/>
              <a:gd name="T72" fmla="*/ 1221 w 1381"/>
              <a:gd name="T73" fmla="*/ 700 h 1296"/>
              <a:gd name="T74" fmla="*/ 1332 w 1381"/>
              <a:gd name="T75" fmla="*/ 688 h 1296"/>
              <a:gd name="T76" fmla="*/ 1335 w 1381"/>
              <a:gd name="T77" fmla="*/ 785 h 1296"/>
              <a:gd name="T78" fmla="*/ 1301 w 1381"/>
              <a:gd name="T79" fmla="*/ 950 h 1296"/>
              <a:gd name="T80" fmla="*/ 1119 w 1381"/>
              <a:gd name="T81" fmla="*/ 998 h 1296"/>
              <a:gd name="T82" fmla="*/ 962 w 1381"/>
              <a:gd name="T83" fmla="*/ 1035 h 1296"/>
              <a:gd name="T84" fmla="*/ 735 w 1381"/>
              <a:gd name="T85" fmla="*/ 1174 h 1296"/>
              <a:gd name="T86" fmla="*/ 655 w 1381"/>
              <a:gd name="T87" fmla="*/ 1184 h 1296"/>
              <a:gd name="T88" fmla="*/ 601 w 1381"/>
              <a:gd name="T89" fmla="*/ 1228 h 1296"/>
              <a:gd name="T90" fmla="*/ 521 w 1381"/>
              <a:gd name="T91" fmla="*/ 1215 h 1296"/>
              <a:gd name="T92" fmla="*/ 402 w 1381"/>
              <a:gd name="T93" fmla="*/ 1268 h 1296"/>
              <a:gd name="T94" fmla="*/ 324 w 1381"/>
              <a:gd name="T95" fmla="*/ 1295 h 1296"/>
              <a:gd name="T96" fmla="*/ 303 w 1381"/>
              <a:gd name="T97" fmla="*/ 1165 h 1296"/>
              <a:gd name="T98" fmla="*/ 346 w 1381"/>
              <a:gd name="T99" fmla="*/ 1009 h 129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w 1381"/>
              <a:gd name="T151" fmla="*/ 0 h 1296"/>
              <a:gd name="T152" fmla="*/ 1381 w 1381"/>
              <a:gd name="T153" fmla="*/ 1296 h 1296"/>
            </a:gdLst>
            <a:ahLst/>
            <a:cxnLst>
              <a:cxn ang="T100">
                <a:pos x="T0" y="T1"/>
              </a:cxn>
              <a:cxn ang="T101">
                <a:pos x="T2" y="T3"/>
              </a:cxn>
              <a:cxn ang="T102">
                <a:pos x="T4" y="T5"/>
              </a:cxn>
              <a:cxn ang="T103">
                <a:pos x="T6" y="T7"/>
              </a:cxn>
              <a:cxn ang="T104">
                <a:pos x="T8" y="T9"/>
              </a:cxn>
              <a:cxn ang="T105">
                <a:pos x="T10" y="T11"/>
              </a:cxn>
              <a:cxn ang="T106">
                <a:pos x="T12" y="T13"/>
              </a:cxn>
              <a:cxn ang="T107">
                <a:pos x="T14" y="T15"/>
              </a:cxn>
              <a:cxn ang="T108">
                <a:pos x="T16" y="T17"/>
              </a:cxn>
              <a:cxn ang="T109">
                <a:pos x="T18" y="T19"/>
              </a:cxn>
              <a:cxn ang="T110">
                <a:pos x="T20" y="T21"/>
              </a:cxn>
              <a:cxn ang="T111">
                <a:pos x="T22" y="T23"/>
              </a:cxn>
              <a:cxn ang="T112">
                <a:pos x="T24" y="T25"/>
              </a:cxn>
              <a:cxn ang="T113">
                <a:pos x="T26" y="T27"/>
              </a:cxn>
              <a:cxn ang="T114">
                <a:pos x="T28" y="T29"/>
              </a:cxn>
              <a:cxn ang="T115">
                <a:pos x="T30" y="T31"/>
              </a:cxn>
              <a:cxn ang="T116">
                <a:pos x="T32" y="T33"/>
              </a:cxn>
              <a:cxn ang="T117">
                <a:pos x="T34" y="T35"/>
              </a:cxn>
              <a:cxn ang="T118">
                <a:pos x="T36" y="T37"/>
              </a:cxn>
              <a:cxn ang="T119">
                <a:pos x="T38" y="T39"/>
              </a:cxn>
              <a:cxn ang="T120">
                <a:pos x="T40" y="T41"/>
              </a:cxn>
              <a:cxn ang="T121">
                <a:pos x="T42" y="T43"/>
              </a:cxn>
              <a:cxn ang="T122">
                <a:pos x="T44" y="T45"/>
              </a:cxn>
              <a:cxn ang="T123">
                <a:pos x="T46" y="T47"/>
              </a:cxn>
              <a:cxn ang="T124">
                <a:pos x="T48" y="T49"/>
              </a:cxn>
              <a:cxn ang="T125">
                <a:pos x="T50" y="T51"/>
              </a:cxn>
              <a:cxn ang="T126">
                <a:pos x="T52" y="T53"/>
              </a:cxn>
              <a:cxn ang="T127">
                <a:pos x="T54" y="T55"/>
              </a:cxn>
              <a:cxn ang="T128">
                <a:pos x="T56" y="T57"/>
              </a:cxn>
              <a:cxn ang="T129">
                <a:pos x="T58" y="T59"/>
              </a:cxn>
              <a:cxn ang="T130">
                <a:pos x="T60" y="T61"/>
              </a:cxn>
              <a:cxn ang="T131">
                <a:pos x="T62" y="T63"/>
              </a:cxn>
              <a:cxn ang="T132">
                <a:pos x="T64" y="T65"/>
              </a:cxn>
              <a:cxn ang="T133">
                <a:pos x="T66" y="T67"/>
              </a:cxn>
              <a:cxn ang="T134">
                <a:pos x="T68" y="T69"/>
              </a:cxn>
              <a:cxn ang="T135">
                <a:pos x="T70" y="T71"/>
              </a:cxn>
              <a:cxn ang="T136">
                <a:pos x="T72" y="T73"/>
              </a:cxn>
              <a:cxn ang="T137">
                <a:pos x="T74" y="T75"/>
              </a:cxn>
              <a:cxn ang="T138">
                <a:pos x="T76" y="T77"/>
              </a:cxn>
              <a:cxn ang="T139">
                <a:pos x="T78" y="T79"/>
              </a:cxn>
              <a:cxn ang="T140">
                <a:pos x="T80" y="T81"/>
              </a:cxn>
              <a:cxn ang="T141">
                <a:pos x="T82" y="T83"/>
              </a:cxn>
              <a:cxn ang="T142">
                <a:pos x="T84" y="T85"/>
              </a:cxn>
              <a:cxn ang="T143">
                <a:pos x="T86" y="T87"/>
              </a:cxn>
              <a:cxn ang="T144">
                <a:pos x="T88" y="T89"/>
              </a:cxn>
              <a:cxn ang="T145">
                <a:pos x="T90" y="T91"/>
              </a:cxn>
              <a:cxn ang="T146">
                <a:pos x="T92" y="T93"/>
              </a:cxn>
              <a:cxn ang="T147">
                <a:pos x="T94" y="T95"/>
              </a:cxn>
              <a:cxn ang="T148">
                <a:pos x="T96" y="T97"/>
              </a:cxn>
              <a:cxn ang="T149">
                <a:pos x="T98" y="T99"/>
              </a:cxn>
            </a:cxnLst>
            <a:rect l="T150" t="T151" r="T152" b="T153"/>
            <a:pathLst>
              <a:path w="1381" h="1296">
                <a:moveTo>
                  <a:pt x="322" y="994"/>
                </a:moveTo>
                <a:lnTo>
                  <a:pt x="330" y="992"/>
                </a:lnTo>
                <a:lnTo>
                  <a:pt x="353" y="984"/>
                </a:lnTo>
                <a:lnTo>
                  <a:pt x="376" y="942"/>
                </a:lnTo>
                <a:lnTo>
                  <a:pt x="400" y="950"/>
                </a:lnTo>
                <a:lnTo>
                  <a:pt x="398" y="884"/>
                </a:lnTo>
                <a:lnTo>
                  <a:pt x="404" y="875"/>
                </a:lnTo>
                <a:lnTo>
                  <a:pt x="404" y="858"/>
                </a:lnTo>
                <a:lnTo>
                  <a:pt x="421" y="858"/>
                </a:lnTo>
                <a:lnTo>
                  <a:pt x="445" y="874"/>
                </a:lnTo>
                <a:lnTo>
                  <a:pt x="460" y="834"/>
                </a:lnTo>
                <a:lnTo>
                  <a:pt x="451" y="816"/>
                </a:lnTo>
                <a:lnTo>
                  <a:pt x="427" y="810"/>
                </a:lnTo>
                <a:lnTo>
                  <a:pt x="427" y="785"/>
                </a:lnTo>
                <a:lnTo>
                  <a:pt x="378" y="779"/>
                </a:lnTo>
                <a:lnTo>
                  <a:pt x="377" y="738"/>
                </a:lnTo>
                <a:lnTo>
                  <a:pt x="383" y="681"/>
                </a:lnTo>
                <a:lnTo>
                  <a:pt x="390" y="647"/>
                </a:lnTo>
                <a:lnTo>
                  <a:pt x="356" y="624"/>
                </a:lnTo>
                <a:lnTo>
                  <a:pt x="388" y="607"/>
                </a:lnTo>
                <a:lnTo>
                  <a:pt x="404" y="631"/>
                </a:lnTo>
                <a:lnTo>
                  <a:pt x="421" y="630"/>
                </a:lnTo>
                <a:lnTo>
                  <a:pt x="428" y="598"/>
                </a:lnTo>
                <a:lnTo>
                  <a:pt x="418" y="573"/>
                </a:lnTo>
                <a:lnTo>
                  <a:pt x="331" y="569"/>
                </a:lnTo>
                <a:lnTo>
                  <a:pt x="299" y="561"/>
                </a:lnTo>
                <a:lnTo>
                  <a:pt x="289" y="504"/>
                </a:lnTo>
                <a:lnTo>
                  <a:pt x="297" y="487"/>
                </a:lnTo>
                <a:lnTo>
                  <a:pt x="288" y="463"/>
                </a:lnTo>
                <a:lnTo>
                  <a:pt x="310" y="446"/>
                </a:lnTo>
                <a:lnTo>
                  <a:pt x="309" y="413"/>
                </a:lnTo>
                <a:lnTo>
                  <a:pt x="262" y="440"/>
                </a:lnTo>
                <a:lnTo>
                  <a:pt x="200" y="458"/>
                </a:lnTo>
                <a:lnTo>
                  <a:pt x="176" y="458"/>
                </a:lnTo>
                <a:lnTo>
                  <a:pt x="176" y="451"/>
                </a:lnTo>
                <a:lnTo>
                  <a:pt x="167" y="451"/>
                </a:lnTo>
                <a:lnTo>
                  <a:pt x="151" y="418"/>
                </a:lnTo>
                <a:lnTo>
                  <a:pt x="164" y="370"/>
                </a:lnTo>
                <a:lnTo>
                  <a:pt x="204" y="352"/>
                </a:lnTo>
                <a:lnTo>
                  <a:pt x="203" y="319"/>
                </a:lnTo>
                <a:lnTo>
                  <a:pt x="170" y="295"/>
                </a:lnTo>
                <a:lnTo>
                  <a:pt x="147" y="305"/>
                </a:lnTo>
                <a:lnTo>
                  <a:pt x="153" y="271"/>
                </a:lnTo>
                <a:lnTo>
                  <a:pt x="113" y="273"/>
                </a:lnTo>
                <a:lnTo>
                  <a:pt x="12" y="310"/>
                </a:lnTo>
                <a:lnTo>
                  <a:pt x="17" y="268"/>
                </a:lnTo>
                <a:lnTo>
                  <a:pt x="0" y="220"/>
                </a:lnTo>
                <a:lnTo>
                  <a:pt x="23" y="211"/>
                </a:lnTo>
                <a:lnTo>
                  <a:pt x="34" y="252"/>
                </a:lnTo>
                <a:lnTo>
                  <a:pt x="80" y="218"/>
                </a:lnTo>
                <a:lnTo>
                  <a:pt x="87" y="192"/>
                </a:lnTo>
                <a:lnTo>
                  <a:pt x="103" y="200"/>
                </a:lnTo>
                <a:lnTo>
                  <a:pt x="118" y="183"/>
                </a:lnTo>
                <a:lnTo>
                  <a:pt x="135" y="191"/>
                </a:lnTo>
                <a:lnTo>
                  <a:pt x="150" y="149"/>
                </a:lnTo>
                <a:lnTo>
                  <a:pt x="157" y="133"/>
                </a:lnTo>
                <a:lnTo>
                  <a:pt x="173" y="124"/>
                </a:lnTo>
                <a:lnTo>
                  <a:pt x="174" y="141"/>
                </a:lnTo>
                <a:lnTo>
                  <a:pt x="244" y="121"/>
                </a:lnTo>
                <a:lnTo>
                  <a:pt x="228" y="114"/>
                </a:lnTo>
                <a:lnTo>
                  <a:pt x="235" y="80"/>
                </a:lnTo>
                <a:lnTo>
                  <a:pt x="258" y="80"/>
                </a:lnTo>
                <a:lnTo>
                  <a:pt x="257" y="56"/>
                </a:lnTo>
                <a:lnTo>
                  <a:pt x="290" y="55"/>
                </a:lnTo>
                <a:lnTo>
                  <a:pt x="290" y="63"/>
                </a:lnTo>
                <a:lnTo>
                  <a:pt x="353" y="69"/>
                </a:lnTo>
                <a:lnTo>
                  <a:pt x="378" y="59"/>
                </a:lnTo>
                <a:lnTo>
                  <a:pt x="393" y="42"/>
                </a:lnTo>
                <a:lnTo>
                  <a:pt x="416" y="42"/>
                </a:lnTo>
                <a:lnTo>
                  <a:pt x="440" y="0"/>
                </a:lnTo>
                <a:lnTo>
                  <a:pt x="455" y="15"/>
                </a:lnTo>
                <a:lnTo>
                  <a:pt x="496" y="23"/>
                </a:lnTo>
                <a:lnTo>
                  <a:pt x="527" y="28"/>
                </a:lnTo>
                <a:lnTo>
                  <a:pt x="561" y="29"/>
                </a:lnTo>
                <a:lnTo>
                  <a:pt x="584" y="26"/>
                </a:lnTo>
                <a:lnTo>
                  <a:pt x="585" y="44"/>
                </a:lnTo>
                <a:lnTo>
                  <a:pt x="537" y="54"/>
                </a:lnTo>
                <a:lnTo>
                  <a:pt x="531" y="87"/>
                </a:lnTo>
                <a:lnTo>
                  <a:pt x="482" y="97"/>
                </a:lnTo>
                <a:lnTo>
                  <a:pt x="484" y="121"/>
                </a:lnTo>
                <a:lnTo>
                  <a:pt x="404" y="148"/>
                </a:lnTo>
                <a:lnTo>
                  <a:pt x="405" y="181"/>
                </a:lnTo>
                <a:lnTo>
                  <a:pt x="430" y="180"/>
                </a:lnTo>
                <a:lnTo>
                  <a:pt x="455" y="236"/>
                </a:lnTo>
                <a:lnTo>
                  <a:pt x="494" y="203"/>
                </a:lnTo>
                <a:lnTo>
                  <a:pt x="509" y="193"/>
                </a:lnTo>
                <a:lnTo>
                  <a:pt x="534" y="176"/>
                </a:lnTo>
                <a:lnTo>
                  <a:pt x="534" y="201"/>
                </a:lnTo>
                <a:lnTo>
                  <a:pt x="534" y="209"/>
                </a:lnTo>
                <a:lnTo>
                  <a:pt x="528" y="234"/>
                </a:lnTo>
                <a:lnTo>
                  <a:pt x="511" y="234"/>
                </a:lnTo>
                <a:lnTo>
                  <a:pt x="488" y="252"/>
                </a:lnTo>
                <a:lnTo>
                  <a:pt x="488" y="268"/>
                </a:lnTo>
                <a:lnTo>
                  <a:pt x="441" y="269"/>
                </a:lnTo>
                <a:lnTo>
                  <a:pt x="450" y="310"/>
                </a:lnTo>
                <a:lnTo>
                  <a:pt x="490" y="309"/>
                </a:lnTo>
                <a:lnTo>
                  <a:pt x="491" y="334"/>
                </a:lnTo>
                <a:lnTo>
                  <a:pt x="522" y="324"/>
                </a:lnTo>
                <a:lnTo>
                  <a:pt x="521" y="283"/>
                </a:lnTo>
                <a:lnTo>
                  <a:pt x="544" y="282"/>
                </a:lnTo>
                <a:lnTo>
                  <a:pt x="559" y="249"/>
                </a:lnTo>
                <a:lnTo>
                  <a:pt x="558" y="233"/>
                </a:lnTo>
                <a:lnTo>
                  <a:pt x="591" y="215"/>
                </a:lnTo>
                <a:lnTo>
                  <a:pt x="606" y="215"/>
                </a:lnTo>
                <a:lnTo>
                  <a:pt x="607" y="239"/>
                </a:lnTo>
                <a:lnTo>
                  <a:pt x="672" y="245"/>
                </a:lnTo>
                <a:lnTo>
                  <a:pt x="678" y="212"/>
                </a:lnTo>
                <a:lnTo>
                  <a:pt x="686" y="211"/>
                </a:lnTo>
                <a:lnTo>
                  <a:pt x="676" y="147"/>
                </a:lnTo>
                <a:lnTo>
                  <a:pt x="635" y="108"/>
                </a:lnTo>
                <a:lnTo>
                  <a:pt x="619" y="108"/>
                </a:lnTo>
                <a:lnTo>
                  <a:pt x="601" y="68"/>
                </a:lnTo>
                <a:lnTo>
                  <a:pt x="666" y="65"/>
                </a:lnTo>
                <a:lnTo>
                  <a:pt x="696" y="48"/>
                </a:lnTo>
                <a:lnTo>
                  <a:pt x="745" y="95"/>
                </a:lnTo>
                <a:lnTo>
                  <a:pt x="770" y="86"/>
                </a:lnTo>
                <a:lnTo>
                  <a:pt x="778" y="94"/>
                </a:lnTo>
                <a:lnTo>
                  <a:pt x="801" y="77"/>
                </a:lnTo>
                <a:lnTo>
                  <a:pt x="825" y="68"/>
                </a:lnTo>
                <a:lnTo>
                  <a:pt x="842" y="108"/>
                </a:lnTo>
                <a:lnTo>
                  <a:pt x="843" y="133"/>
                </a:lnTo>
                <a:lnTo>
                  <a:pt x="851" y="148"/>
                </a:lnTo>
                <a:lnTo>
                  <a:pt x="877" y="189"/>
                </a:lnTo>
                <a:lnTo>
                  <a:pt x="878" y="221"/>
                </a:lnTo>
                <a:lnTo>
                  <a:pt x="886" y="237"/>
                </a:lnTo>
                <a:lnTo>
                  <a:pt x="872" y="263"/>
                </a:lnTo>
                <a:lnTo>
                  <a:pt x="874" y="336"/>
                </a:lnTo>
                <a:lnTo>
                  <a:pt x="874" y="344"/>
                </a:lnTo>
                <a:lnTo>
                  <a:pt x="898" y="377"/>
                </a:lnTo>
                <a:lnTo>
                  <a:pt x="907" y="400"/>
                </a:lnTo>
                <a:lnTo>
                  <a:pt x="924" y="392"/>
                </a:lnTo>
                <a:lnTo>
                  <a:pt x="947" y="398"/>
                </a:lnTo>
                <a:lnTo>
                  <a:pt x="940" y="415"/>
                </a:lnTo>
                <a:lnTo>
                  <a:pt x="903" y="506"/>
                </a:lnTo>
                <a:lnTo>
                  <a:pt x="880" y="524"/>
                </a:lnTo>
                <a:lnTo>
                  <a:pt x="889" y="556"/>
                </a:lnTo>
                <a:lnTo>
                  <a:pt x="866" y="573"/>
                </a:lnTo>
                <a:lnTo>
                  <a:pt x="883" y="589"/>
                </a:lnTo>
                <a:lnTo>
                  <a:pt x="883" y="613"/>
                </a:lnTo>
                <a:lnTo>
                  <a:pt x="899" y="629"/>
                </a:lnTo>
                <a:lnTo>
                  <a:pt x="982" y="700"/>
                </a:lnTo>
                <a:lnTo>
                  <a:pt x="1022" y="682"/>
                </a:lnTo>
                <a:lnTo>
                  <a:pt x="1037" y="682"/>
                </a:lnTo>
                <a:lnTo>
                  <a:pt x="1069" y="681"/>
                </a:lnTo>
                <a:lnTo>
                  <a:pt x="1118" y="711"/>
                </a:lnTo>
                <a:lnTo>
                  <a:pt x="1156" y="702"/>
                </a:lnTo>
                <a:lnTo>
                  <a:pt x="1189" y="709"/>
                </a:lnTo>
                <a:lnTo>
                  <a:pt x="1221" y="700"/>
                </a:lnTo>
                <a:lnTo>
                  <a:pt x="1229" y="716"/>
                </a:lnTo>
                <a:lnTo>
                  <a:pt x="1309" y="672"/>
                </a:lnTo>
                <a:lnTo>
                  <a:pt x="1316" y="672"/>
                </a:lnTo>
                <a:lnTo>
                  <a:pt x="1332" y="688"/>
                </a:lnTo>
                <a:lnTo>
                  <a:pt x="1340" y="688"/>
                </a:lnTo>
                <a:lnTo>
                  <a:pt x="1380" y="694"/>
                </a:lnTo>
                <a:lnTo>
                  <a:pt x="1375" y="784"/>
                </a:lnTo>
                <a:lnTo>
                  <a:pt x="1335" y="785"/>
                </a:lnTo>
                <a:lnTo>
                  <a:pt x="1345" y="826"/>
                </a:lnTo>
                <a:lnTo>
                  <a:pt x="1345" y="834"/>
                </a:lnTo>
                <a:lnTo>
                  <a:pt x="1322" y="867"/>
                </a:lnTo>
                <a:lnTo>
                  <a:pt x="1301" y="950"/>
                </a:lnTo>
                <a:lnTo>
                  <a:pt x="1209" y="1018"/>
                </a:lnTo>
                <a:lnTo>
                  <a:pt x="1152" y="1012"/>
                </a:lnTo>
                <a:lnTo>
                  <a:pt x="1135" y="997"/>
                </a:lnTo>
                <a:lnTo>
                  <a:pt x="1119" y="998"/>
                </a:lnTo>
                <a:lnTo>
                  <a:pt x="1054" y="967"/>
                </a:lnTo>
                <a:lnTo>
                  <a:pt x="1006" y="969"/>
                </a:lnTo>
                <a:lnTo>
                  <a:pt x="959" y="1002"/>
                </a:lnTo>
                <a:lnTo>
                  <a:pt x="962" y="1035"/>
                </a:lnTo>
                <a:lnTo>
                  <a:pt x="907" y="1086"/>
                </a:lnTo>
                <a:lnTo>
                  <a:pt x="876" y="1087"/>
                </a:lnTo>
                <a:lnTo>
                  <a:pt x="822" y="1138"/>
                </a:lnTo>
                <a:lnTo>
                  <a:pt x="735" y="1174"/>
                </a:lnTo>
                <a:lnTo>
                  <a:pt x="710" y="1166"/>
                </a:lnTo>
                <a:lnTo>
                  <a:pt x="686" y="1143"/>
                </a:lnTo>
                <a:lnTo>
                  <a:pt x="662" y="1168"/>
                </a:lnTo>
                <a:lnTo>
                  <a:pt x="655" y="1184"/>
                </a:lnTo>
                <a:lnTo>
                  <a:pt x="599" y="1187"/>
                </a:lnTo>
                <a:lnTo>
                  <a:pt x="600" y="1204"/>
                </a:lnTo>
                <a:lnTo>
                  <a:pt x="607" y="1203"/>
                </a:lnTo>
                <a:lnTo>
                  <a:pt x="601" y="1228"/>
                </a:lnTo>
                <a:lnTo>
                  <a:pt x="561" y="1237"/>
                </a:lnTo>
                <a:lnTo>
                  <a:pt x="544" y="1213"/>
                </a:lnTo>
                <a:lnTo>
                  <a:pt x="529" y="1231"/>
                </a:lnTo>
                <a:lnTo>
                  <a:pt x="521" y="1215"/>
                </a:lnTo>
                <a:lnTo>
                  <a:pt x="497" y="1240"/>
                </a:lnTo>
                <a:lnTo>
                  <a:pt x="465" y="1249"/>
                </a:lnTo>
                <a:lnTo>
                  <a:pt x="443" y="1257"/>
                </a:lnTo>
                <a:lnTo>
                  <a:pt x="402" y="1268"/>
                </a:lnTo>
                <a:lnTo>
                  <a:pt x="401" y="1235"/>
                </a:lnTo>
                <a:lnTo>
                  <a:pt x="362" y="1261"/>
                </a:lnTo>
                <a:lnTo>
                  <a:pt x="355" y="1285"/>
                </a:lnTo>
                <a:lnTo>
                  <a:pt x="324" y="1295"/>
                </a:lnTo>
                <a:lnTo>
                  <a:pt x="314" y="1263"/>
                </a:lnTo>
                <a:lnTo>
                  <a:pt x="313" y="1238"/>
                </a:lnTo>
                <a:lnTo>
                  <a:pt x="312" y="1189"/>
                </a:lnTo>
                <a:lnTo>
                  <a:pt x="303" y="1165"/>
                </a:lnTo>
                <a:lnTo>
                  <a:pt x="328" y="1164"/>
                </a:lnTo>
                <a:lnTo>
                  <a:pt x="333" y="1090"/>
                </a:lnTo>
                <a:lnTo>
                  <a:pt x="348" y="1074"/>
                </a:lnTo>
                <a:lnTo>
                  <a:pt x="346" y="1009"/>
                </a:lnTo>
                <a:lnTo>
                  <a:pt x="322" y="994"/>
                </a:lnTo>
              </a:path>
            </a:pathLst>
          </a:custGeom>
          <a:noFill/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CH" dirty="0"/>
          </a:p>
        </p:txBody>
      </p:sp>
      <p:sp>
        <p:nvSpPr>
          <p:cNvPr id="35" name="Freeform 61">
            <a:extLst>
              <a:ext uri="{FF2B5EF4-FFF2-40B4-BE49-F238E27FC236}">
                <a16:creationId xmlns:a16="http://schemas.microsoft.com/office/drawing/2014/main" id="{8AFCC009-D041-70A2-1C91-10C789C908C5}"/>
              </a:ext>
            </a:extLst>
          </p:cNvPr>
          <p:cNvSpPr>
            <a:spLocks/>
          </p:cNvSpPr>
          <p:nvPr/>
        </p:nvSpPr>
        <p:spPr bwMode="auto">
          <a:xfrm>
            <a:off x="2356003" y="3102632"/>
            <a:ext cx="1974451" cy="1992800"/>
          </a:xfrm>
          <a:custGeom>
            <a:avLst/>
            <a:gdLst>
              <a:gd name="T0" fmla="*/ 89 w 1035"/>
              <a:gd name="T1" fmla="*/ 810 h 1053"/>
              <a:gd name="T2" fmla="*/ 32 w 1035"/>
              <a:gd name="T3" fmla="*/ 763 h 1053"/>
              <a:gd name="T4" fmla="*/ 14 w 1035"/>
              <a:gd name="T5" fmla="*/ 722 h 1053"/>
              <a:gd name="T6" fmla="*/ 80 w 1035"/>
              <a:gd name="T7" fmla="*/ 566 h 1053"/>
              <a:gd name="T8" fmla="*/ 179 w 1035"/>
              <a:gd name="T9" fmla="*/ 440 h 1053"/>
              <a:gd name="T10" fmla="*/ 319 w 1035"/>
              <a:gd name="T11" fmla="*/ 313 h 1053"/>
              <a:gd name="T12" fmla="*/ 332 w 1035"/>
              <a:gd name="T13" fmla="*/ 239 h 1053"/>
              <a:gd name="T14" fmla="*/ 363 w 1035"/>
              <a:gd name="T15" fmla="*/ 206 h 1053"/>
              <a:gd name="T16" fmla="*/ 521 w 1035"/>
              <a:gd name="T17" fmla="*/ 118 h 1053"/>
              <a:gd name="T18" fmla="*/ 577 w 1035"/>
              <a:gd name="T19" fmla="*/ 116 h 1053"/>
              <a:gd name="T20" fmla="*/ 593 w 1035"/>
              <a:gd name="T21" fmla="*/ 139 h 1053"/>
              <a:gd name="T22" fmla="*/ 611 w 1035"/>
              <a:gd name="T23" fmla="*/ 196 h 1053"/>
              <a:gd name="T24" fmla="*/ 837 w 1035"/>
              <a:gd name="T25" fmla="*/ 0 h 1053"/>
              <a:gd name="T26" fmla="*/ 861 w 1035"/>
              <a:gd name="T27" fmla="*/ 32 h 1053"/>
              <a:gd name="T28" fmla="*/ 863 w 1035"/>
              <a:gd name="T29" fmla="*/ 73 h 1053"/>
              <a:gd name="T30" fmla="*/ 882 w 1035"/>
              <a:gd name="T31" fmla="*/ 146 h 1053"/>
              <a:gd name="T32" fmla="*/ 851 w 1035"/>
              <a:gd name="T33" fmla="*/ 205 h 1053"/>
              <a:gd name="T34" fmla="*/ 843 w 1035"/>
              <a:gd name="T35" fmla="*/ 180 h 1053"/>
              <a:gd name="T36" fmla="*/ 810 w 1035"/>
              <a:gd name="T37" fmla="*/ 165 h 1053"/>
              <a:gd name="T38" fmla="*/ 800 w 1035"/>
              <a:gd name="T39" fmla="*/ 108 h 1053"/>
              <a:gd name="T40" fmla="*/ 768 w 1035"/>
              <a:gd name="T41" fmla="*/ 101 h 1053"/>
              <a:gd name="T42" fmla="*/ 737 w 1035"/>
              <a:gd name="T43" fmla="*/ 159 h 1053"/>
              <a:gd name="T44" fmla="*/ 778 w 1035"/>
              <a:gd name="T45" fmla="*/ 166 h 1053"/>
              <a:gd name="T46" fmla="*/ 795 w 1035"/>
              <a:gd name="T47" fmla="*/ 190 h 1053"/>
              <a:gd name="T48" fmla="*/ 811 w 1035"/>
              <a:gd name="T49" fmla="*/ 213 h 1053"/>
              <a:gd name="T50" fmla="*/ 796 w 1035"/>
              <a:gd name="T51" fmla="*/ 239 h 1053"/>
              <a:gd name="T52" fmla="*/ 744 w 1035"/>
              <a:gd name="T53" fmla="*/ 322 h 1053"/>
              <a:gd name="T54" fmla="*/ 722 w 1035"/>
              <a:gd name="T55" fmla="*/ 405 h 1053"/>
              <a:gd name="T56" fmla="*/ 676 w 1035"/>
              <a:gd name="T57" fmla="*/ 447 h 1053"/>
              <a:gd name="T58" fmla="*/ 644 w 1035"/>
              <a:gd name="T59" fmla="*/ 456 h 1053"/>
              <a:gd name="T60" fmla="*/ 647 w 1035"/>
              <a:gd name="T61" fmla="*/ 554 h 1053"/>
              <a:gd name="T62" fmla="*/ 679 w 1035"/>
              <a:gd name="T63" fmla="*/ 544 h 1053"/>
              <a:gd name="T64" fmla="*/ 734 w 1035"/>
              <a:gd name="T65" fmla="*/ 543 h 1053"/>
              <a:gd name="T66" fmla="*/ 704 w 1035"/>
              <a:gd name="T67" fmla="*/ 576 h 1053"/>
              <a:gd name="T68" fmla="*/ 681 w 1035"/>
              <a:gd name="T69" fmla="*/ 593 h 1053"/>
              <a:gd name="T70" fmla="*/ 665 w 1035"/>
              <a:gd name="T71" fmla="*/ 618 h 1053"/>
              <a:gd name="T72" fmla="*/ 733 w 1035"/>
              <a:gd name="T73" fmla="*/ 630 h 1053"/>
              <a:gd name="T74" fmla="*/ 811 w 1035"/>
              <a:gd name="T75" fmla="*/ 687 h 1053"/>
              <a:gd name="T76" fmla="*/ 845 w 1035"/>
              <a:gd name="T77" fmla="*/ 718 h 1053"/>
              <a:gd name="T78" fmla="*/ 915 w 1035"/>
              <a:gd name="T79" fmla="*/ 659 h 1053"/>
              <a:gd name="T80" fmla="*/ 977 w 1035"/>
              <a:gd name="T81" fmla="*/ 616 h 1053"/>
              <a:gd name="T82" fmla="*/ 1000 w 1035"/>
              <a:gd name="T83" fmla="*/ 606 h 1053"/>
              <a:gd name="T84" fmla="*/ 1032 w 1035"/>
              <a:gd name="T85" fmla="*/ 589 h 1053"/>
              <a:gd name="T86" fmla="*/ 1019 w 1035"/>
              <a:gd name="T87" fmla="*/ 671 h 1053"/>
              <a:gd name="T88" fmla="*/ 989 w 1035"/>
              <a:gd name="T89" fmla="*/ 746 h 1053"/>
              <a:gd name="T90" fmla="*/ 999 w 1035"/>
              <a:gd name="T91" fmla="*/ 818 h 1053"/>
              <a:gd name="T92" fmla="*/ 1009 w 1035"/>
              <a:gd name="T93" fmla="*/ 875 h 1053"/>
              <a:gd name="T94" fmla="*/ 980 w 1035"/>
              <a:gd name="T95" fmla="*/ 949 h 1053"/>
              <a:gd name="T96" fmla="*/ 957 w 1035"/>
              <a:gd name="T97" fmla="*/ 982 h 1053"/>
              <a:gd name="T98" fmla="*/ 927 w 1035"/>
              <a:gd name="T99" fmla="*/ 1017 h 1053"/>
              <a:gd name="T100" fmla="*/ 871 w 1035"/>
              <a:gd name="T101" fmla="*/ 1035 h 1053"/>
              <a:gd name="T102" fmla="*/ 790 w 1035"/>
              <a:gd name="T103" fmla="*/ 957 h 1053"/>
              <a:gd name="T104" fmla="*/ 763 w 1035"/>
              <a:gd name="T105" fmla="*/ 916 h 1053"/>
              <a:gd name="T106" fmla="*/ 722 w 1035"/>
              <a:gd name="T107" fmla="*/ 861 h 1053"/>
              <a:gd name="T108" fmla="*/ 687 w 1035"/>
              <a:gd name="T109" fmla="*/ 780 h 1053"/>
              <a:gd name="T110" fmla="*/ 548 w 1035"/>
              <a:gd name="T111" fmla="*/ 704 h 1053"/>
              <a:gd name="T112" fmla="*/ 317 w 1035"/>
              <a:gd name="T113" fmla="*/ 728 h 1053"/>
              <a:gd name="T114" fmla="*/ 100 w 1035"/>
              <a:gd name="T115" fmla="*/ 907 h 1053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w 1035"/>
              <a:gd name="T175" fmla="*/ 0 h 1053"/>
              <a:gd name="T176" fmla="*/ 1035 w 1035"/>
              <a:gd name="T177" fmla="*/ 1053 h 1053"/>
            </a:gdLst>
            <a:ahLst/>
            <a:cxnLst>
              <a:cxn ang="T116">
                <a:pos x="T0" y="T1"/>
              </a:cxn>
              <a:cxn ang="T117">
                <a:pos x="T2" y="T3"/>
              </a:cxn>
              <a:cxn ang="T118">
                <a:pos x="T4" y="T5"/>
              </a:cxn>
              <a:cxn ang="T119">
                <a:pos x="T6" y="T7"/>
              </a:cxn>
              <a:cxn ang="T120">
                <a:pos x="T8" y="T9"/>
              </a:cxn>
              <a:cxn ang="T121">
                <a:pos x="T10" y="T11"/>
              </a:cxn>
              <a:cxn ang="T122">
                <a:pos x="T12" y="T13"/>
              </a:cxn>
              <a:cxn ang="T123">
                <a:pos x="T14" y="T15"/>
              </a:cxn>
              <a:cxn ang="T124">
                <a:pos x="T16" y="T17"/>
              </a:cxn>
              <a:cxn ang="T125">
                <a:pos x="T18" y="T19"/>
              </a:cxn>
              <a:cxn ang="T126">
                <a:pos x="T20" y="T21"/>
              </a:cxn>
              <a:cxn ang="T127">
                <a:pos x="T22" y="T23"/>
              </a:cxn>
              <a:cxn ang="T128">
                <a:pos x="T24" y="T25"/>
              </a:cxn>
              <a:cxn ang="T129">
                <a:pos x="T26" y="T27"/>
              </a:cxn>
              <a:cxn ang="T130">
                <a:pos x="T28" y="T29"/>
              </a:cxn>
              <a:cxn ang="T131">
                <a:pos x="T30" y="T31"/>
              </a:cxn>
              <a:cxn ang="T132">
                <a:pos x="T32" y="T33"/>
              </a:cxn>
              <a:cxn ang="T133">
                <a:pos x="T34" y="T35"/>
              </a:cxn>
              <a:cxn ang="T134">
                <a:pos x="T36" y="T37"/>
              </a:cxn>
              <a:cxn ang="T135">
                <a:pos x="T38" y="T39"/>
              </a:cxn>
              <a:cxn ang="T136">
                <a:pos x="T40" y="T41"/>
              </a:cxn>
              <a:cxn ang="T137">
                <a:pos x="T42" y="T43"/>
              </a:cxn>
              <a:cxn ang="T138">
                <a:pos x="T44" y="T45"/>
              </a:cxn>
              <a:cxn ang="T139">
                <a:pos x="T46" y="T47"/>
              </a:cxn>
              <a:cxn ang="T140">
                <a:pos x="T48" y="T49"/>
              </a:cxn>
              <a:cxn ang="T141">
                <a:pos x="T50" y="T51"/>
              </a:cxn>
              <a:cxn ang="T142">
                <a:pos x="T52" y="T53"/>
              </a:cxn>
              <a:cxn ang="T143">
                <a:pos x="T54" y="T55"/>
              </a:cxn>
              <a:cxn ang="T144">
                <a:pos x="T56" y="T57"/>
              </a:cxn>
              <a:cxn ang="T145">
                <a:pos x="T58" y="T59"/>
              </a:cxn>
              <a:cxn ang="T146">
                <a:pos x="T60" y="T61"/>
              </a:cxn>
              <a:cxn ang="T147">
                <a:pos x="T62" y="T63"/>
              </a:cxn>
              <a:cxn ang="T148">
                <a:pos x="T64" y="T65"/>
              </a:cxn>
              <a:cxn ang="T149">
                <a:pos x="T66" y="T67"/>
              </a:cxn>
              <a:cxn ang="T150">
                <a:pos x="T68" y="T69"/>
              </a:cxn>
              <a:cxn ang="T151">
                <a:pos x="T70" y="T71"/>
              </a:cxn>
              <a:cxn ang="T152">
                <a:pos x="T72" y="T73"/>
              </a:cxn>
              <a:cxn ang="T153">
                <a:pos x="T74" y="T75"/>
              </a:cxn>
              <a:cxn ang="T154">
                <a:pos x="T76" y="T77"/>
              </a:cxn>
              <a:cxn ang="T155">
                <a:pos x="T78" y="T79"/>
              </a:cxn>
              <a:cxn ang="T156">
                <a:pos x="T80" y="T81"/>
              </a:cxn>
              <a:cxn ang="T157">
                <a:pos x="T82" y="T83"/>
              </a:cxn>
              <a:cxn ang="T158">
                <a:pos x="T84" y="T85"/>
              </a:cxn>
              <a:cxn ang="T159">
                <a:pos x="T86" y="T87"/>
              </a:cxn>
              <a:cxn ang="T160">
                <a:pos x="T88" y="T89"/>
              </a:cxn>
              <a:cxn ang="T161">
                <a:pos x="T90" y="T91"/>
              </a:cxn>
              <a:cxn ang="T162">
                <a:pos x="T92" y="T93"/>
              </a:cxn>
              <a:cxn ang="T163">
                <a:pos x="T94" y="T95"/>
              </a:cxn>
              <a:cxn ang="T164">
                <a:pos x="T96" y="T97"/>
              </a:cxn>
              <a:cxn ang="T165">
                <a:pos x="T98" y="T99"/>
              </a:cxn>
              <a:cxn ang="T166">
                <a:pos x="T100" y="T101"/>
              </a:cxn>
              <a:cxn ang="T167">
                <a:pos x="T102" y="T103"/>
              </a:cxn>
              <a:cxn ang="T168">
                <a:pos x="T104" y="T105"/>
              </a:cxn>
              <a:cxn ang="T169">
                <a:pos x="T106" y="T107"/>
              </a:cxn>
              <a:cxn ang="T170">
                <a:pos x="T108" y="T109"/>
              </a:cxn>
              <a:cxn ang="T171">
                <a:pos x="T110" y="T111"/>
              </a:cxn>
              <a:cxn ang="T172">
                <a:pos x="T112" y="T113"/>
              </a:cxn>
              <a:cxn ang="T173">
                <a:pos x="T114" y="T115"/>
              </a:cxn>
            </a:cxnLst>
            <a:rect l="T174" t="T175" r="T176" b="T177"/>
            <a:pathLst>
              <a:path w="1035" h="1053">
                <a:moveTo>
                  <a:pt x="76" y="875"/>
                </a:moveTo>
                <a:lnTo>
                  <a:pt x="89" y="810"/>
                </a:lnTo>
                <a:lnTo>
                  <a:pt x="72" y="778"/>
                </a:lnTo>
                <a:lnTo>
                  <a:pt x="32" y="763"/>
                </a:lnTo>
                <a:lnTo>
                  <a:pt x="0" y="764"/>
                </a:lnTo>
                <a:lnTo>
                  <a:pt x="14" y="722"/>
                </a:lnTo>
                <a:lnTo>
                  <a:pt x="90" y="599"/>
                </a:lnTo>
                <a:lnTo>
                  <a:pt x="80" y="566"/>
                </a:lnTo>
                <a:lnTo>
                  <a:pt x="64" y="551"/>
                </a:lnTo>
                <a:lnTo>
                  <a:pt x="179" y="440"/>
                </a:lnTo>
                <a:lnTo>
                  <a:pt x="193" y="399"/>
                </a:lnTo>
                <a:lnTo>
                  <a:pt x="319" y="313"/>
                </a:lnTo>
                <a:lnTo>
                  <a:pt x="342" y="271"/>
                </a:lnTo>
                <a:lnTo>
                  <a:pt x="332" y="239"/>
                </a:lnTo>
                <a:lnTo>
                  <a:pt x="340" y="206"/>
                </a:lnTo>
                <a:lnTo>
                  <a:pt x="363" y="206"/>
                </a:lnTo>
                <a:lnTo>
                  <a:pt x="497" y="144"/>
                </a:lnTo>
                <a:lnTo>
                  <a:pt x="521" y="118"/>
                </a:lnTo>
                <a:lnTo>
                  <a:pt x="575" y="92"/>
                </a:lnTo>
                <a:lnTo>
                  <a:pt x="577" y="116"/>
                </a:lnTo>
                <a:lnTo>
                  <a:pt x="577" y="140"/>
                </a:lnTo>
                <a:lnTo>
                  <a:pt x="593" y="139"/>
                </a:lnTo>
                <a:lnTo>
                  <a:pt x="594" y="172"/>
                </a:lnTo>
                <a:lnTo>
                  <a:pt x="611" y="196"/>
                </a:lnTo>
                <a:lnTo>
                  <a:pt x="829" y="17"/>
                </a:lnTo>
                <a:lnTo>
                  <a:pt x="837" y="0"/>
                </a:lnTo>
                <a:lnTo>
                  <a:pt x="853" y="32"/>
                </a:lnTo>
                <a:lnTo>
                  <a:pt x="861" y="32"/>
                </a:lnTo>
                <a:lnTo>
                  <a:pt x="861" y="40"/>
                </a:lnTo>
                <a:lnTo>
                  <a:pt x="863" y="73"/>
                </a:lnTo>
                <a:lnTo>
                  <a:pt x="872" y="114"/>
                </a:lnTo>
                <a:lnTo>
                  <a:pt x="882" y="146"/>
                </a:lnTo>
                <a:lnTo>
                  <a:pt x="873" y="170"/>
                </a:lnTo>
                <a:lnTo>
                  <a:pt x="851" y="205"/>
                </a:lnTo>
                <a:lnTo>
                  <a:pt x="844" y="205"/>
                </a:lnTo>
                <a:lnTo>
                  <a:pt x="843" y="180"/>
                </a:lnTo>
                <a:lnTo>
                  <a:pt x="825" y="155"/>
                </a:lnTo>
                <a:lnTo>
                  <a:pt x="810" y="165"/>
                </a:lnTo>
                <a:lnTo>
                  <a:pt x="809" y="148"/>
                </a:lnTo>
                <a:lnTo>
                  <a:pt x="800" y="108"/>
                </a:lnTo>
                <a:lnTo>
                  <a:pt x="776" y="117"/>
                </a:lnTo>
                <a:lnTo>
                  <a:pt x="768" y="101"/>
                </a:lnTo>
                <a:lnTo>
                  <a:pt x="736" y="126"/>
                </a:lnTo>
                <a:lnTo>
                  <a:pt x="737" y="159"/>
                </a:lnTo>
                <a:lnTo>
                  <a:pt x="771" y="199"/>
                </a:lnTo>
                <a:lnTo>
                  <a:pt x="778" y="166"/>
                </a:lnTo>
                <a:lnTo>
                  <a:pt x="795" y="166"/>
                </a:lnTo>
                <a:lnTo>
                  <a:pt x="795" y="190"/>
                </a:lnTo>
                <a:lnTo>
                  <a:pt x="796" y="207"/>
                </a:lnTo>
                <a:lnTo>
                  <a:pt x="811" y="213"/>
                </a:lnTo>
                <a:lnTo>
                  <a:pt x="812" y="246"/>
                </a:lnTo>
                <a:lnTo>
                  <a:pt x="796" y="239"/>
                </a:lnTo>
                <a:lnTo>
                  <a:pt x="790" y="271"/>
                </a:lnTo>
                <a:lnTo>
                  <a:pt x="744" y="322"/>
                </a:lnTo>
                <a:lnTo>
                  <a:pt x="745" y="363"/>
                </a:lnTo>
                <a:lnTo>
                  <a:pt x="722" y="405"/>
                </a:lnTo>
                <a:lnTo>
                  <a:pt x="684" y="447"/>
                </a:lnTo>
                <a:lnTo>
                  <a:pt x="676" y="447"/>
                </a:lnTo>
                <a:lnTo>
                  <a:pt x="668" y="455"/>
                </a:lnTo>
                <a:lnTo>
                  <a:pt x="644" y="456"/>
                </a:lnTo>
                <a:lnTo>
                  <a:pt x="644" y="472"/>
                </a:lnTo>
                <a:lnTo>
                  <a:pt x="647" y="554"/>
                </a:lnTo>
                <a:lnTo>
                  <a:pt x="663" y="554"/>
                </a:lnTo>
                <a:lnTo>
                  <a:pt x="679" y="544"/>
                </a:lnTo>
                <a:lnTo>
                  <a:pt x="711" y="552"/>
                </a:lnTo>
                <a:lnTo>
                  <a:pt x="734" y="543"/>
                </a:lnTo>
                <a:lnTo>
                  <a:pt x="728" y="575"/>
                </a:lnTo>
                <a:lnTo>
                  <a:pt x="704" y="576"/>
                </a:lnTo>
                <a:lnTo>
                  <a:pt x="698" y="601"/>
                </a:lnTo>
                <a:lnTo>
                  <a:pt x="681" y="593"/>
                </a:lnTo>
                <a:lnTo>
                  <a:pt x="665" y="602"/>
                </a:lnTo>
                <a:lnTo>
                  <a:pt x="665" y="618"/>
                </a:lnTo>
                <a:lnTo>
                  <a:pt x="682" y="659"/>
                </a:lnTo>
                <a:lnTo>
                  <a:pt x="733" y="630"/>
                </a:lnTo>
                <a:lnTo>
                  <a:pt x="796" y="663"/>
                </a:lnTo>
                <a:lnTo>
                  <a:pt x="811" y="687"/>
                </a:lnTo>
                <a:lnTo>
                  <a:pt x="821" y="735"/>
                </a:lnTo>
                <a:lnTo>
                  <a:pt x="845" y="718"/>
                </a:lnTo>
                <a:lnTo>
                  <a:pt x="875" y="667"/>
                </a:lnTo>
                <a:lnTo>
                  <a:pt x="915" y="659"/>
                </a:lnTo>
                <a:lnTo>
                  <a:pt x="953" y="625"/>
                </a:lnTo>
                <a:lnTo>
                  <a:pt x="977" y="616"/>
                </a:lnTo>
                <a:lnTo>
                  <a:pt x="984" y="590"/>
                </a:lnTo>
                <a:lnTo>
                  <a:pt x="1000" y="606"/>
                </a:lnTo>
                <a:lnTo>
                  <a:pt x="1007" y="574"/>
                </a:lnTo>
                <a:lnTo>
                  <a:pt x="1032" y="589"/>
                </a:lnTo>
                <a:lnTo>
                  <a:pt x="1034" y="655"/>
                </a:lnTo>
                <a:lnTo>
                  <a:pt x="1019" y="671"/>
                </a:lnTo>
                <a:lnTo>
                  <a:pt x="1014" y="745"/>
                </a:lnTo>
                <a:lnTo>
                  <a:pt x="989" y="746"/>
                </a:lnTo>
                <a:lnTo>
                  <a:pt x="998" y="769"/>
                </a:lnTo>
                <a:lnTo>
                  <a:pt x="999" y="818"/>
                </a:lnTo>
                <a:lnTo>
                  <a:pt x="1000" y="843"/>
                </a:lnTo>
                <a:lnTo>
                  <a:pt x="1009" y="875"/>
                </a:lnTo>
                <a:lnTo>
                  <a:pt x="980" y="925"/>
                </a:lnTo>
                <a:lnTo>
                  <a:pt x="980" y="949"/>
                </a:lnTo>
                <a:lnTo>
                  <a:pt x="956" y="966"/>
                </a:lnTo>
                <a:lnTo>
                  <a:pt x="957" y="982"/>
                </a:lnTo>
                <a:lnTo>
                  <a:pt x="934" y="985"/>
                </a:lnTo>
                <a:lnTo>
                  <a:pt x="927" y="1017"/>
                </a:lnTo>
                <a:lnTo>
                  <a:pt x="888" y="1042"/>
                </a:lnTo>
                <a:lnTo>
                  <a:pt x="871" y="1035"/>
                </a:lnTo>
                <a:lnTo>
                  <a:pt x="848" y="1052"/>
                </a:lnTo>
                <a:lnTo>
                  <a:pt x="790" y="957"/>
                </a:lnTo>
                <a:lnTo>
                  <a:pt x="789" y="932"/>
                </a:lnTo>
                <a:lnTo>
                  <a:pt x="763" y="916"/>
                </a:lnTo>
                <a:lnTo>
                  <a:pt x="762" y="859"/>
                </a:lnTo>
                <a:lnTo>
                  <a:pt x="722" y="861"/>
                </a:lnTo>
                <a:lnTo>
                  <a:pt x="712" y="821"/>
                </a:lnTo>
                <a:lnTo>
                  <a:pt x="687" y="780"/>
                </a:lnTo>
                <a:lnTo>
                  <a:pt x="653" y="733"/>
                </a:lnTo>
                <a:lnTo>
                  <a:pt x="548" y="704"/>
                </a:lnTo>
                <a:lnTo>
                  <a:pt x="444" y="691"/>
                </a:lnTo>
                <a:lnTo>
                  <a:pt x="317" y="728"/>
                </a:lnTo>
                <a:lnTo>
                  <a:pt x="207" y="781"/>
                </a:lnTo>
                <a:lnTo>
                  <a:pt x="100" y="907"/>
                </a:lnTo>
                <a:lnTo>
                  <a:pt x="76" y="875"/>
                </a:lnTo>
              </a:path>
            </a:pathLst>
          </a:custGeom>
          <a:noFill/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CH"/>
          </a:p>
        </p:txBody>
      </p:sp>
      <p:sp>
        <p:nvSpPr>
          <p:cNvPr id="36" name="Freeform 62">
            <a:extLst>
              <a:ext uri="{FF2B5EF4-FFF2-40B4-BE49-F238E27FC236}">
                <a16:creationId xmlns:a16="http://schemas.microsoft.com/office/drawing/2014/main" id="{2F2553AB-C7C6-63FB-E821-1D3C248EDAAD}"/>
              </a:ext>
            </a:extLst>
          </p:cNvPr>
          <p:cNvSpPr>
            <a:spLocks/>
          </p:cNvSpPr>
          <p:nvPr/>
        </p:nvSpPr>
        <p:spPr bwMode="auto">
          <a:xfrm>
            <a:off x="3593995" y="3092618"/>
            <a:ext cx="952909" cy="1399466"/>
          </a:xfrm>
          <a:custGeom>
            <a:avLst/>
            <a:gdLst>
              <a:gd name="T0" fmla="*/ 354 w 500"/>
              <a:gd name="T1" fmla="*/ 611 h 740"/>
              <a:gd name="T2" fmla="*/ 330 w 500"/>
              <a:gd name="T3" fmla="*/ 620 h 740"/>
              <a:gd name="T4" fmla="*/ 269 w 500"/>
              <a:gd name="T5" fmla="*/ 663 h 740"/>
              <a:gd name="T6" fmla="*/ 199 w 500"/>
              <a:gd name="T7" fmla="*/ 722 h 740"/>
              <a:gd name="T8" fmla="*/ 166 w 500"/>
              <a:gd name="T9" fmla="*/ 691 h 740"/>
              <a:gd name="T10" fmla="*/ 88 w 500"/>
              <a:gd name="T11" fmla="*/ 634 h 740"/>
              <a:gd name="T12" fmla="*/ 20 w 500"/>
              <a:gd name="T13" fmla="*/ 622 h 740"/>
              <a:gd name="T14" fmla="*/ 37 w 500"/>
              <a:gd name="T15" fmla="*/ 598 h 740"/>
              <a:gd name="T16" fmla="*/ 59 w 500"/>
              <a:gd name="T17" fmla="*/ 581 h 740"/>
              <a:gd name="T18" fmla="*/ 89 w 500"/>
              <a:gd name="T19" fmla="*/ 548 h 740"/>
              <a:gd name="T20" fmla="*/ 35 w 500"/>
              <a:gd name="T21" fmla="*/ 549 h 740"/>
              <a:gd name="T22" fmla="*/ 3 w 500"/>
              <a:gd name="T23" fmla="*/ 558 h 740"/>
              <a:gd name="T24" fmla="*/ 0 w 500"/>
              <a:gd name="T25" fmla="*/ 461 h 740"/>
              <a:gd name="T26" fmla="*/ 32 w 500"/>
              <a:gd name="T27" fmla="*/ 451 h 740"/>
              <a:gd name="T28" fmla="*/ 77 w 500"/>
              <a:gd name="T29" fmla="*/ 410 h 740"/>
              <a:gd name="T30" fmla="*/ 99 w 500"/>
              <a:gd name="T31" fmla="*/ 327 h 740"/>
              <a:gd name="T32" fmla="*/ 150 w 500"/>
              <a:gd name="T33" fmla="*/ 244 h 740"/>
              <a:gd name="T34" fmla="*/ 166 w 500"/>
              <a:gd name="T35" fmla="*/ 218 h 740"/>
              <a:gd name="T36" fmla="*/ 149 w 500"/>
              <a:gd name="T37" fmla="*/ 195 h 740"/>
              <a:gd name="T38" fmla="*/ 133 w 500"/>
              <a:gd name="T39" fmla="*/ 171 h 740"/>
              <a:gd name="T40" fmla="*/ 92 w 500"/>
              <a:gd name="T41" fmla="*/ 164 h 740"/>
              <a:gd name="T42" fmla="*/ 123 w 500"/>
              <a:gd name="T43" fmla="*/ 106 h 740"/>
              <a:gd name="T44" fmla="*/ 154 w 500"/>
              <a:gd name="T45" fmla="*/ 113 h 740"/>
              <a:gd name="T46" fmla="*/ 165 w 500"/>
              <a:gd name="T47" fmla="*/ 170 h 740"/>
              <a:gd name="T48" fmla="*/ 197 w 500"/>
              <a:gd name="T49" fmla="*/ 185 h 740"/>
              <a:gd name="T50" fmla="*/ 205 w 500"/>
              <a:gd name="T51" fmla="*/ 210 h 740"/>
              <a:gd name="T52" fmla="*/ 236 w 500"/>
              <a:gd name="T53" fmla="*/ 151 h 740"/>
              <a:gd name="T54" fmla="*/ 217 w 500"/>
              <a:gd name="T55" fmla="*/ 78 h 740"/>
              <a:gd name="T56" fmla="*/ 240 w 500"/>
              <a:gd name="T57" fmla="*/ 45 h 740"/>
              <a:gd name="T58" fmla="*/ 349 w 500"/>
              <a:gd name="T59" fmla="*/ 0 h 740"/>
              <a:gd name="T60" fmla="*/ 327 w 500"/>
              <a:gd name="T61" fmla="*/ 50 h 740"/>
              <a:gd name="T62" fmla="*/ 328 w 500"/>
              <a:gd name="T63" fmla="*/ 91 h 740"/>
              <a:gd name="T64" fmla="*/ 370 w 500"/>
              <a:gd name="T65" fmla="*/ 155 h 740"/>
              <a:gd name="T66" fmla="*/ 466 w 500"/>
              <a:gd name="T67" fmla="*/ 184 h 740"/>
              <a:gd name="T68" fmla="*/ 443 w 500"/>
              <a:gd name="T69" fmla="*/ 217 h 740"/>
              <a:gd name="T70" fmla="*/ 395 w 500"/>
              <a:gd name="T71" fmla="*/ 211 h 740"/>
              <a:gd name="T72" fmla="*/ 422 w 500"/>
              <a:gd name="T73" fmla="*/ 267 h 740"/>
              <a:gd name="T74" fmla="*/ 417 w 500"/>
              <a:gd name="T75" fmla="*/ 365 h 740"/>
              <a:gd name="T76" fmla="*/ 465 w 500"/>
              <a:gd name="T77" fmla="*/ 396 h 740"/>
              <a:gd name="T78" fmla="*/ 499 w 500"/>
              <a:gd name="T79" fmla="*/ 419 h 740"/>
              <a:gd name="T80" fmla="*/ 459 w 500"/>
              <a:gd name="T81" fmla="*/ 444 h 740"/>
              <a:gd name="T82" fmla="*/ 443 w 500"/>
              <a:gd name="T83" fmla="*/ 461 h 740"/>
              <a:gd name="T84" fmla="*/ 439 w 500"/>
              <a:gd name="T85" fmla="*/ 535 h 740"/>
              <a:gd name="T86" fmla="*/ 392 w 500"/>
              <a:gd name="T87" fmla="*/ 569 h 740"/>
              <a:gd name="T88" fmla="*/ 361 w 500"/>
              <a:gd name="T89" fmla="*/ 579 h 740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w 500"/>
              <a:gd name="T136" fmla="*/ 0 h 740"/>
              <a:gd name="T137" fmla="*/ 500 w 500"/>
              <a:gd name="T138" fmla="*/ 740 h 740"/>
            </a:gdLst>
            <a:ahLst/>
            <a:cxnLst>
              <a:cxn ang="T90">
                <a:pos x="T0" y="T1"/>
              </a:cxn>
              <a:cxn ang="T91">
                <a:pos x="T2" y="T3"/>
              </a:cxn>
              <a:cxn ang="T92">
                <a:pos x="T4" y="T5"/>
              </a:cxn>
              <a:cxn ang="T93">
                <a:pos x="T6" y="T7"/>
              </a:cxn>
              <a:cxn ang="T94">
                <a:pos x="T8" y="T9"/>
              </a:cxn>
              <a:cxn ang="T95">
                <a:pos x="T10" y="T11"/>
              </a:cxn>
              <a:cxn ang="T96">
                <a:pos x="T12" y="T13"/>
              </a:cxn>
              <a:cxn ang="T97">
                <a:pos x="T14" y="T15"/>
              </a:cxn>
              <a:cxn ang="T98">
                <a:pos x="T16" y="T17"/>
              </a:cxn>
              <a:cxn ang="T99">
                <a:pos x="T18" y="T19"/>
              </a:cxn>
              <a:cxn ang="T100">
                <a:pos x="T20" y="T21"/>
              </a:cxn>
              <a:cxn ang="T101">
                <a:pos x="T22" y="T23"/>
              </a:cxn>
              <a:cxn ang="T102">
                <a:pos x="T24" y="T25"/>
              </a:cxn>
              <a:cxn ang="T103">
                <a:pos x="T26" y="T27"/>
              </a:cxn>
              <a:cxn ang="T104">
                <a:pos x="T28" y="T29"/>
              </a:cxn>
              <a:cxn ang="T105">
                <a:pos x="T30" y="T31"/>
              </a:cxn>
              <a:cxn ang="T106">
                <a:pos x="T32" y="T33"/>
              </a:cxn>
              <a:cxn ang="T107">
                <a:pos x="T34" y="T35"/>
              </a:cxn>
              <a:cxn ang="T108">
                <a:pos x="T36" y="T37"/>
              </a:cxn>
              <a:cxn ang="T109">
                <a:pos x="T38" y="T39"/>
              </a:cxn>
              <a:cxn ang="T110">
                <a:pos x="T40" y="T41"/>
              </a:cxn>
              <a:cxn ang="T111">
                <a:pos x="T42" y="T43"/>
              </a:cxn>
              <a:cxn ang="T112">
                <a:pos x="T44" y="T45"/>
              </a:cxn>
              <a:cxn ang="T113">
                <a:pos x="T46" y="T47"/>
              </a:cxn>
              <a:cxn ang="T114">
                <a:pos x="T48" y="T49"/>
              </a:cxn>
              <a:cxn ang="T115">
                <a:pos x="T50" y="T51"/>
              </a:cxn>
              <a:cxn ang="T116">
                <a:pos x="T52" y="T53"/>
              </a:cxn>
              <a:cxn ang="T117">
                <a:pos x="T54" y="T55"/>
              </a:cxn>
              <a:cxn ang="T118">
                <a:pos x="T56" y="T57"/>
              </a:cxn>
              <a:cxn ang="T119">
                <a:pos x="T58" y="T59"/>
              </a:cxn>
              <a:cxn ang="T120">
                <a:pos x="T60" y="T61"/>
              </a:cxn>
              <a:cxn ang="T121">
                <a:pos x="T62" y="T63"/>
              </a:cxn>
              <a:cxn ang="T122">
                <a:pos x="T64" y="T65"/>
              </a:cxn>
              <a:cxn ang="T123">
                <a:pos x="T66" y="T67"/>
              </a:cxn>
              <a:cxn ang="T124">
                <a:pos x="T68" y="T69"/>
              </a:cxn>
              <a:cxn ang="T125">
                <a:pos x="T70" y="T71"/>
              </a:cxn>
              <a:cxn ang="T126">
                <a:pos x="T72" y="T73"/>
              </a:cxn>
              <a:cxn ang="T127">
                <a:pos x="T74" y="T75"/>
              </a:cxn>
              <a:cxn ang="T128">
                <a:pos x="T76" y="T77"/>
              </a:cxn>
              <a:cxn ang="T129">
                <a:pos x="T78" y="T79"/>
              </a:cxn>
              <a:cxn ang="T130">
                <a:pos x="T80" y="T81"/>
              </a:cxn>
              <a:cxn ang="T131">
                <a:pos x="T82" y="T83"/>
              </a:cxn>
              <a:cxn ang="T132">
                <a:pos x="T84" y="T85"/>
              </a:cxn>
              <a:cxn ang="T133">
                <a:pos x="T86" y="T87"/>
              </a:cxn>
              <a:cxn ang="T134">
                <a:pos x="T88" y="T89"/>
              </a:cxn>
            </a:cxnLst>
            <a:rect l="T135" t="T136" r="T137" b="T138"/>
            <a:pathLst>
              <a:path w="500" h="740">
                <a:moveTo>
                  <a:pt x="361" y="579"/>
                </a:moveTo>
                <a:lnTo>
                  <a:pt x="354" y="611"/>
                </a:lnTo>
                <a:lnTo>
                  <a:pt x="337" y="595"/>
                </a:lnTo>
                <a:lnTo>
                  <a:pt x="330" y="620"/>
                </a:lnTo>
                <a:lnTo>
                  <a:pt x="307" y="629"/>
                </a:lnTo>
                <a:lnTo>
                  <a:pt x="269" y="663"/>
                </a:lnTo>
                <a:lnTo>
                  <a:pt x="230" y="672"/>
                </a:lnTo>
                <a:lnTo>
                  <a:pt x="199" y="722"/>
                </a:lnTo>
                <a:lnTo>
                  <a:pt x="176" y="739"/>
                </a:lnTo>
                <a:lnTo>
                  <a:pt x="166" y="691"/>
                </a:lnTo>
                <a:lnTo>
                  <a:pt x="150" y="667"/>
                </a:lnTo>
                <a:lnTo>
                  <a:pt x="88" y="634"/>
                </a:lnTo>
                <a:lnTo>
                  <a:pt x="38" y="663"/>
                </a:lnTo>
                <a:lnTo>
                  <a:pt x="20" y="622"/>
                </a:lnTo>
                <a:lnTo>
                  <a:pt x="20" y="606"/>
                </a:lnTo>
                <a:lnTo>
                  <a:pt x="37" y="598"/>
                </a:lnTo>
                <a:lnTo>
                  <a:pt x="53" y="605"/>
                </a:lnTo>
                <a:lnTo>
                  <a:pt x="59" y="581"/>
                </a:lnTo>
                <a:lnTo>
                  <a:pt x="83" y="580"/>
                </a:lnTo>
                <a:lnTo>
                  <a:pt x="89" y="548"/>
                </a:lnTo>
                <a:lnTo>
                  <a:pt x="66" y="556"/>
                </a:lnTo>
                <a:lnTo>
                  <a:pt x="35" y="549"/>
                </a:lnTo>
                <a:lnTo>
                  <a:pt x="18" y="558"/>
                </a:lnTo>
                <a:lnTo>
                  <a:pt x="3" y="558"/>
                </a:lnTo>
                <a:lnTo>
                  <a:pt x="0" y="477"/>
                </a:lnTo>
                <a:lnTo>
                  <a:pt x="0" y="461"/>
                </a:lnTo>
                <a:lnTo>
                  <a:pt x="23" y="460"/>
                </a:lnTo>
                <a:lnTo>
                  <a:pt x="32" y="451"/>
                </a:lnTo>
                <a:lnTo>
                  <a:pt x="40" y="451"/>
                </a:lnTo>
                <a:lnTo>
                  <a:pt x="77" y="410"/>
                </a:lnTo>
                <a:lnTo>
                  <a:pt x="100" y="368"/>
                </a:lnTo>
                <a:lnTo>
                  <a:pt x="99" y="327"/>
                </a:lnTo>
                <a:lnTo>
                  <a:pt x="144" y="276"/>
                </a:lnTo>
                <a:lnTo>
                  <a:pt x="150" y="244"/>
                </a:lnTo>
                <a:lnTo>
                  <a:pt x="167" y="251"/>
                </a:lnTo>
                <a:lnTo>
                  <a:pt x="166" y="218"/>
                </a:lnTo>
                <a:lnTo>
                  <a:pt x="150" y="212"/>
                </a:lnTo>
                <a:lnTo>
                  <a:pt x="149" y="195"/>
                </a:lnTo>
                <a:lnTo>
                  <a:pt x="149" y="171"/>
                </a:lnTo>
                <a:lnTo>
                  <a:pt x="133" y="171"/>
                </a:lnTo>
                <a:lnTo>
                  <a:pt x="126" y="204"/>
                </a:lnTo>
                <a:lnTo>
                  <a:pt x="92" y="164"/>
                </a:lnTo>
                <a:lnTo>
                  <a:pt x="91" y="132"/>
                </a:lnTo>
                <a:lnTo>
                  <a:pt x="123" y="106"/>
                </a:lnTo>
                <a:lnTo>
                  <a:pt x="131" y="122"/>
                </a:lnTo>
                <a:lnTo>
                  <a:pt x="154" y="113"/>
                </a:lnTo>
                <a:lnTo>
                  <a:pt x="164" y="153"/>
                </a:lnTo>
                <a:lnTo>
                  <a:pt x="165" y="170"/>
                </a:lnTo>
                <a:lnTo>
                  <a:pt x="180" y="160"/>
                </a:lnTo>
                <a:lnTo>
                  <a:pt x="197" y="185"/>
                </a:lnTo>
                <a:lnTo>
                  <a:pt x="198" y="210"/>
                </a:lnTo>
                <a:lnTo>
                  <a:pt x="205" y="210"/>
                </a:lnTo>
                <a:lnTo>
                  <a:pt x="228" y="175"/>
                </a:lnTo>
                <a:lnTo>
                  <a:pt x="236" y="151"/>
                </a:lnTo>
                <a:lnTo>
                  <a:pt x="227" y="119"/>
                </a:lnTo>
                <a:lnTo>
                  <a:pt x="217" y="78"/>
                </a:lnTo>
                <a:lnTo>
                  <a:pt x="215" y="45"/>
                </a:lnTo>
                <a:lnTo>
                  <a:pt x="240" y="45"/>
                </a:lnTo>
                <a:lnTo>
                  <a:pt x="302" y="27"/>
                </a:lnTo>
                <a:lnTo>
                  <a:pt x="349" y="0"/>
                </a:lnTo>
                <a:lnTo>
                  <a:pt x="350" y="33"/>
                </a:lnTo>
                <a:lnTo>
                  <a:pt x="327" y="50"/>
                </a:lnTo>
                <a:lnTo>
                  <a:pt x="336" y="74"/>
                </a:lnTo>
                <a:lnTo>
                  <a:pt x="328" y="91"/>
                </a:lnTo>
                <a:lnTo>
                  <a:pt x="338" y="148"/>
                </a:lnTo>
                <a:lnTo>
                  <a:pt x="370" y="155"/>
                </a:lnTo>
                <a:lnTo>
                  <a:pt x="457" y="159"/>
                </a:lnTo>
                <a:lnTo>
                  <a:pt x="466" y="184"/>
                </a:lnTo>
                <a:lnTo>
                  <a:pt x="459" y="216"/>
                </a:lnTo>
                <a:lnTo>
                  <a:pt x="443" y="217"/>
                </a:lnTo>
                <a:lnTo>
                  <a:pt x="427" y="194"/>
                </a:lnTo>
                <a:lnTo>
                  <a:pt x="395" y="211"/>
                </a:lnTo>
                <a:lnTo>
                  <a:pt x="429" y="233"/>
                </a:lnTo>
                <a:lnTo>
                  <a:pt x="422" y="267"/>
                </a:lnTo>
                <a:lnTo>
                  <a:pt x="416" y="324"/>
                </a:lnTo>
                <a:lnTo>
                  <a:pt x="417" y="365"/>
                </a:lnTo>
                <a:lnTo>
                  <a:pt x="465" y="371"/>
                </a:lnTo>
                <a:lnTo>
                  <a:pt x="465" y="396"/>
                </a:lnTo>
                <a:lnTo>
                  <a:pt x="490" y="402"/>
                </a:lnTo>
                <a:lnTo>
                  <a:pt x="499" y="419"/>
                </a:lnTo>
                <a:lnTo>
                  <a:pt x="484" y="460"/>
                </a:lnTo>
                <a:lnTo>
                  <a:pt x="459" y="444"/>
                </a:lnTo>
                <a:lnTo>
                  <a:pt x="443" y="444"/>
                </a:lnTo>
                <a:lnTo>
                  <a:pt x="443" y="461"/>
                </a:lnTo>
                <a:lnTo>
                  <a:pt x="437" y="469"/>
                </a:lnTo>
                <a:lnTo>
                  <a:pt x="439" y="535"/>
                </a:lnTo>
                <a:lnTo>
                  <a:pt x="415" y="527"/>
                </a:lnTo>
                <a:lnTo>
                  <a:pt x="392" y="569"/>
                </a:lnTo>
                <a:lnTo>
                  <a:pt x="369" y="578"/>
                </a:lnTo>
                <a:lnTo>
                  <a:pt x="361" y="579"/>
                </a:lnTo>
              </a:path>
            </a:pathLst>
          </a:custGeom>
          <a:noFill/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CH"/>
          </a:p>
        </p:txBody>
      </p:sp>
      <p:sp>
        <p:nvSpPr>
          <p:cNvPr id="37" name="Freeform 63">
            <a:extLst>
              <a:ext uri="{FF2B5EF4-FFF2-40B4-BE49-F238E27FC236}">
                <a16:creationId xmlns:a16="http://schemas.microsoft.com/office/drawing/2014/main" id="{6AD84476-7A6C-0511-8AD5-B77D6394A64C}"/>
              </a:ext>
            </a:extLst>
          </p:cNvPr>
          <p:cNvSpPr>
            <a:spLocks/>
          </p:cNvSpPr>
          <p:nvPr/>
        </p:nvSpPr>
        <p:spPr bwMode="auto">
          <a:xfrm>
            <a:off x="3572878" y="3888737"/>
            <a:ext cx="2774261" cy="1992800"/>
          </a:xfrm>
          <a:custGeom>
            <a:avLst/>
            <a:gdLst>
              <a:gd name="T0" fmla="*/ 1321 w 1454"/>
              <a:gd name="T1" fmla="*/ 305 h 1052"/>
              <a:gd name="T2" fmla="*/ 1285 w 1454"/>
              <a:gd name="T3" fmla="*/ 403 h 1052"/>
              <a:gd name="T4" fmla="*/ 1183 w 1454"/>
              <a:gd name="T5" fmla="*/ 480 h 1052"/>
              <a:gd name="T6" fmla="*/ 1178 w 1454"/>
              <a:gd name="T7" fmla="*/ 579 h 1052"/>
              <a:gd name="T8" fmla="*/ 1120 w 1454"/>
              <a:gd name="T9" fmla="*/ 721 h 1052"/>
              <a:gd name="T10" fmla="*/ 1077 w 1454"/>
              <a:gd name="T11" fmla="*/ 852 h 1052"/>
              <a:gd name="T12" fmla="*/ 960 w 1454"/>
              <a:gd name="T13" fmla="*/ 930 h 1052"/>
              <a:gd name="T14" fmla="*/ 881 w 1454"/>
              <a:gd name="T15" fmla="*/ 965 h 1052"/>
              <a:gd name="T16" fmla="*/ 809 w 1454"/>
              <a:gd name="T17" fmla="*/ 944 h 1052"/>
              <a:gd name="T18" fmla="*/ 768 w 1454"/>
              <a:gd name="T19" fmla="*/ 913 h 1052"/>
              <a:gd name="T20" fmla="*/ 694 w 1454"/>
              <a:gd name="T21" fmla="*/ 890 h 1052"/>
              <a:gd name="T22" fmla="*/ 657 w 1454"/>
              <a:gd name="T23" fmla="*/ 933 h 1052"/>
              <a:gd name="T24" fmla="*/ 564 w 1454"/>
              <a:gd name="T25" fmla="*/ 1009 h 1052"/>
              <a:gd name="T26" fmla="*/ 451 w 1454"/>
              <a:gd name="T27" fmla="*/ 989 h 1052"/>
              <a:gd name="T28" fmla="*/ 388 w 1454"/>
              <a:gd name="T29" fmla="*/ 1016 h 1052"/>
              <a:gd name="T30" fmla="*/ 341 w 1454"/>
              <a:gd name="T31" fmla="*/ 1034 h 1052"/>
              <a:gd name="T32" fmla="*/ 215 w 1454"/>
              <a:gd name="T33" fmla="*/ 875 h 1052"/>
              <a:gd name="T34" fmla="*/ 62 w 1454"/>
              <a:gd name="T35" fmla="*/ 808 h 1052"/>
              <a:gd name="T36" fmla="*/ 27 w 1454"/>
              <a:gd name="T37" fmla="*/ 719 h 1052"/>
              <a:gd name="T38" fmla="*/ 10 w 1454"/>
              <a:gd name="T39" fmla="*/ 679 h 1052"/>
              <a:gd name="T40" fmla="*/ 60 w 1454"/>
              <a:gd name="T41" fmla="*/ 513 h 1052"/>
              <a:gd name="T42" fmla="*/ 10 w 1454"/>
              <a:gd name="T43" fmla="*/ 442 h 1052"/>
              <a:gd name="T44" fmla="*/ 15 w 1454"/>
              <a:gd name="T45" fmla="*/ 368 h 1052"/>
              <a:gd name="T46" fmla="*/ 90 w 1454"/>
              <a:gd name="T47" fmla="*/ 447 h 1052"/>
              <a:gd name="T48" fmla="*/ 156 w 1454"/>
              <a:gd name="T49" fmla="*/ 518 h 1052"/>
              <a:gd name="T50" fmla="*/ 239 w 1454"/>
              <a:gd name="T51" fmla="*/ 621 h 1052"/>
              <a:gd name="T52" fmla="*/ 301 w 1454"/>
              <a:gd name="T53" fmla="*/ 571 h 1052"/>
              <a:gd name="T54" fmla="*/ 347 w 1454"/>
              <a:gd name="T55" fmla="*/ 535 h 1052"/>
              <a:gd name="T56" fmla="*/ 408 w 1454"/>
              <a:gd name="T57" fmla="*/ 452 h 1052"/>
              <a:gd name="T58" fmla="*/ 455 w 1454"/>
              <a:gd name="T59" fmla="*/ 434 h 1052"/>
              <a:gd name="T60" fmla="*/ 550 w 1454"/>
              <a:gd name="T61" fmla="*/ 406 h 1052"/>
              <a:gd name="T62" fmla="*/ 597 w 1454"/>
              <a:gd name="T63" fmla="*/ 380 h 1052"/>
              <a:gd name="T64" fmla="*/ 661 w 1454"/>
              <a:gd name="T65" fmla="*/ 369 h 1052"/>
              <a:gd name="T66" fmla="*/ 709 w 1454"/>
              <a:gd name="T67" fmla="*/ 351 h 1052"/>
              <a:gd name="T68" fmla="*/ 764 w 1454"/>
              <a:gd name="T69" fmla="*/ 332 h 1052"/>
              <a:gd name="T70" fmla="*/ 929 w 1454"/>
              <a:gd name="T71" fmla="*/ 253 h 1052"/>
              <a:gd name="T72" fmla="*/ 1013 w 1454"/>
              <a:gd name="T73" fmla="*/ 168 h 1052"/>
              <a:gd name="T74" fmla="*/ 1172 w 1454"/>
              <a:gd name="T75" fmla="*/ 164 h 1052"/>
              <a:gd name="T76" fmla="*/ 1262 w 1454"/>
              <a:gd name="T77" fmla="*/ 184 h 1052"/>
              <a:gd name="T78" fmla="*/ 1399 w 1454"/>
              <a:gd name="T79" fmla="*/ 0 h 1052"/>
              <a:gd name="T80" fmla="*/ 1401 w 1454"/>
              <a:gd name="T81" fmla="*/ 82 h 1052"/>
              <a:gd name="T82" fmla="*/ 1444 w 1454"/>
              <a:gd name="T83" fmla="*/ 153 h 1052"/>
              <a:gd name="T84" fmla="*/ 1422 w 1454"/>
              <a:gd name="T85" fmla="*/ 227 h 1052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w 1454"/>
              <a:gd name="T130" fmla="*/ 0 h 1052"/>
              <a:gd name="T131" fmla="*/ 1454 w 1454"/>
              <a:gd name="T132" fmla="*/ 1052 h 1052"/>
            </a:gdLst>
            <a:ahLst/>
            <a:cxnLst>
              <a:cxn ang="T86">
                <a:pos x="T0" y="T1"/>
              </a:cxn>
              <a:cxn ang="T87">
                <a:pos x="T2" y="T3"/>
              </a:cxn>
              <a:cxn ang="T88">
                <a:pos x="T4" y="T5"/>
              </a:cxn>
              <a:cxn ang="T89">
                <a:pos x="T6" y="T7"/>
              </a:cxn>
              <a:cxn ang="T90">
                <a:pos x="T8" y="T9"/>
              </a:cxn>
              <a:cxn ang="T91">
                <a:pos x="T10" y="T11"/>
              </a:cxn>
              <a:cxn ang="T92">
                <a:pos x="T12" y="T13"/>
              </a:cxn>
              <a:cxn ang="T93">
                <a:pos x="T14" y="T15"/>
              </a:cxn>
              <a:cxn ang="T94">
                <a:pos x="T16" y="T17"/>
              </a:cxn>
              <a:cxn ang="T95">
                <a:pos x="T18" y="T19"/>
              </a:cxn>
              <a:cxn ang="T96">
                <a:pos x="T20" y="T21"/>
              </a:cxn>
              <a:cxn ang="T97">
                <a:pos x="T22" y="T23"/>
              </a:cxn>
              <a:cxn ang="T98">
                <a:pos x="T24" y="T25"/>
              </a:cxn>
              <a:cxn ang="T99">
                <a:pos x="T26" y="T27"/>
              </a:cxn>
              <a:cxn ang="T100">
                <a:pos x="T28" y="T29"/>
              </a:cxn>
              <a:cxn ang="T101">
                <a:pos x="T30" y="T31"/>
              </a:cxn>
              <a:cxn ang="T102">
                <a:pos x="T32" y="T33"/>
              </a:cxn>
              <a:cxn ang="T103">
                <a:pos x="T34" y="T35"/>
              </a:cxn>
              <a:cxn ang="T104">
                <a:pos x="T36" y="T37"/>
              </a:cxn>
              <a:cxn ang="T105">
                <a:pos x="T38" y="T39"/>
              </a:cxn>
              <a:cxn ang="T106">
                <a:pos x="T40" y="T41"/>
              </a:cxn>
              <a:cxn ang="T107">
                <a:pos x="T42" y="T43"/>
              </a:cxn>
              <a:cxn ang="T108">
                <a:pos x="T44" y="T45"/>
              </a:cxn>
              <a:cxn ang="T109">
                <a:pos x="T46" y="T47"/>
              </a:cxn>
              <a:cxn ang="T110">
                <a:pos x="T48" y="T49"/>
              </a:cxn>
              <a:cxn ang="T111">
                <a:pos x="T50" y="T51"/>
              </a:cxn>
              <a:cxn ang="T112">
                <a:pos x="T52" y="T53"/>
              </a:cxn>
              <a:cxn ang="T113">
                <a:pos x="T54" y="T55"/>
              </a:cxn>
              <a:cxn ang="T114">
                <a:pos x="T56" y="T57"/>
              </a:cxn>
              <a:cxn ang="T115">
                <a:pos x="T58" y="T59"/>
              </a:cxn>
              <a:cxn ang="T116">
                <a:pos x="T60" y="T61"/>
              </a:cxn>
              <a:cxn ang="T117">
                <a:pos x="T62" y="T63"/>
              </a:cxn>
              <a:cxn ang="T118">
                <a:pos x="T64" y="T65"/>
              </a:cxn>
              <a:cxn ang="T119">
                <a:pos x="T66" y="T67"/>
              </a:cxn>
              <a:cxn ang="T120">
                <a:pos x="T68" y="T69"/>
              </a:cxn>
              <a:cxn ang="T121">
                <a:pos x="T70" y="T71"/>
              </a:cxn>
              <a:cxn ang="T122">
                <a:pos x="T72" y="T73"/>
              </a:cxn>
              <a:cxn ang="T123">
                <a:pos x="T74" y="T75"/>
              </a:cxn>
              <a:cxn ang="T124">
                <a:pos x="T76" y="T77"/>
              </a:cxn>
              <a:cxn ang="T125">
                <a:pos x="T78" y="T79"/>
              </a:cxn>
              <a:cxn ang="T126">
                <a:pos x="T80" y="T81"/>
              </a:cxn>
              <a:cxn ang="T127">
                <a:pos x="T82" y="T83"/>
              </a:cxn>
              <a:cxn ang="T128">
                <a:pos x="T84" y="T85"/>
              </a:cxn>
            </a:cxnLst>
            <a:rect l="T129" t="T130" r="T131" b="T132"/>
            <a:pathLst>
              <a:path w="1454" h="1052">
                <a:moveTo>
                  <a:pt x="1384" y="270"/>
                </a:moveTo>
                <a:lnTo>
                  <a:pt x="1353" y="295"/>
                </a:lnTo>
                <a:lnTo>
                  <a:pt x="1321" y="305"/>
                </a:lnTo>
                <a:lnTo>
                  <a:pt x="1322" y="322"/>
                </a:lnTo>
                <a:lnTo>
                  <a:pt x="1330" y="353"/>
                </a:lnTo>
                <a:lnTo>
                  <a:pt x="1285" y="403"/>
                </a:lnTo>
                <a:lnTo>
                  <a:pt x="1237" y="423"/>
                </a:lnTo>
                <a:lnTo>
                  <a:pt x="1207" y="480"/>
                </a:lnTo>
                <a:lnTo>
                  <a:pt x="1183" y="480"/>
                </a:lnTo>
                <a:lnTo>
                  <a:pt x="1144" y="500"/>
                </a:lnTo>
                <a:lnTo>
                  <a:pt x="1155" y="572"/>
                </a:lnTo>
                <a:lnTo>
                  <a:pt x="1178" y="579"/>
                </a:lnTo>
                <a:lnTo>
                  <a:pt x="1188" y="595"/>
                </a:lnTo>
                <a:lnTo>
                  <a:pt x="1190" y="669"/>
                </a:lnTo>
                <a:lnTo>
                  <a:pt x="1120" y="721"/>
                </a:lnTo>
                <a:lnTo>
                  <a:pt x="1105" y="729"/>
                </a:lnTo>
                <a:lnTo>
                  <a:pt x="1092" y="811"/>
                </a:lnTo>
                <a:lnTo>
                  <a:pt x="1077" y="852"/>
                </a:lnTo>
                <a:lnTo>
                  <a:pt x="998" y="863"/>
                </a:lnTo>
                <a:lnTo>
                  <a:pt x="967" y="889"/>
                </a:lnTo>
                <a:lnTo>
                  <a:pt x="960" y="930"/>
                </a:lnTo>
                <a:lnTo>
                  <a:pt x="946" y="988"/>
                </a:lnTo>
                <a:lnTo>
                  <a:pt x="937" y="972"/>
                </a:lnTo>
                <a:lnTo>
                  <a:pt x="881" y="965"/>
                </a:lnTo>
                <a:lnTo>
                  <a:pt x="857" y="958"/>
                </a:lnTo>
                <a:lnTo>
                  <a:pt x="818" y="967"/>
                </a:lnTo>
                <a:lnTo>
                  <a:pt x="809" y="944"/>
                </a:lnTo>
                <a:lnTo>
                  <a:pt x="808" y="919"/>
                </a:lnTo>
                <a:lnTo>
                  <a:pt x="784" y="912"/>
                </a:lnTo>
                <a:lnTo>
                  <a:pt x="768" y="913"/>
                </a:lnTo>
                <a:lnTo>
                  <a:pt x="752" y="897"/>
                </a:lnTo>
                <a:lnTo>
                  <a:pt x="712" y="906"/>
                </a:lnTo>
                <a:lnTo>
                  <a:pt x="694" y="890"/>
                </a:lnTo>
                <a:lnTo>
                  <a:pt x="664" y="900"/>
                </a:lnTo>
                <a:lnTo>
                  <a:pt x="664" y="916"/>
                </a:lnTo>
                <a:lnTo>
                  <a:pt x="657" y="933"/>
                </a:lnTo>
                <a:lnTo>
                  <a:pt x="641" y="933"/>
                </a:lnTo>
                <a:lnTo>
                  <a:pt x="609" y="951"/>
                </a:lnTo>
                <a:lnTo>
                  <a:pt x="564" y="1009"/>
                </a:lnTo>
                <a:lnTo>
                  <a:pt x="547" y="1003"/>
                </a:lnTo>
                <a:lnTo>
                  <a:pt x="500" y="1012"/>
                </a:lnTo>
                <a:lnTo>
                  <a:pt x="451" y="989"/>
                </a:lnTo>
                <a:lnTo>
                  <a:pt x="420" y="1015"/>
                </a:lnTo>
                <a:lnTo>
                  <a:pt x="404" y="1016"/>
                </a:lnTo>
                <a:lnTo>
                  <a:pt x="388" y="1016"/>
                </a:lnTo>
                <a:lnTo>
                  <a:pt x="365" y="1049"/>
                </a:lnTo>
                <a:lnTo>
                  <a:pt x="341" y="1051"/>
                </a:lnTo>
                <a:lnTo>
                  <a:pt x="341" y="1034"/>
                </a:lnTo>
                <a:lnTo>
                  <a:pt x="260" y="1012"/>
                </a:lnTo>
                <a:lnTo>
                  <a:pt x="217" y="923"/>
                </a:lnTo>
                <a:lnTo>
                  <a:pt x="215" y="875"/>
                </a:lnTo>
                <a:lnTo>
                  <a:pt x="133" y="788"/>
                </a:lnTo>
                <a:lnTo>
                  <a:pt x="86" y="814"/>
                </a:lnTo>
                <a:lnTo>
                  <a:pt x="62" y="808"/>
                </a:lnTo>
                <a:lnTo>
                  <a:pt x="85" y="774"/>
                </a:lnTo>
                <a:lnTo>
                  <a:pt x="99" y="724"/>
                </a:lnTo>
                <a:lnTo>
                  <a:pt x="27" y="719"/>
                </a:lnTo>
                <a:lnTo>
                  <a:pt x="10" y="702"/>
                </a:lnTo>
                <a:lnTo>
                  <a:pt x="10" y="694"/>
                </a:lnTo>
                <a:lnTo>
                  <a:pt x="10" y="679"/>
                </a:lnTo>
                <a:lnTo>
                  <a:pt x="17" y="662"/>
                </a:lnTo>
                <a:lnTo>
                  <a:pt x="16" y="630"/>
                </a:lnTo>
                <a:lnTo>
                  <a:pt x="60" y="513"/>
                </a:lnTo>
                <a:lnTo>
                  <a:pt x="59" y="480"/>
                </a:lnTo>
                <a:lnTo>
                  <a:pt x="34" y="465"/>
                </a:lnTo>
                <a:lnTo>
                  <a:pt x="10" y="442"/>
                </a:lnTo>
                <a:lnTo>
                  <a:pt x="0" y="393"/>
                </a:lnTo>
                <a:lnTo>
                  <a:pt x="16" y="384"/>
                </a:lnTo>
                <a:lnTo>
                  <a:pt x="15" y="368"/>
                </a:lnTo>
                <a:lnTo>
                  <a:pt x="55" y="366"/>
                </a:lnTo>
                <a:lnTo>
                  <a:pt x="80" y="406"/>
                </a:lnTo>
                <a:lnTo>
                  <a:pt x="90" y="447"/>
                </a:lnTo>
                <a:lnTo>
                  <a:pt x="130" y="445"/>
                </a:lnTo>
                <a:lnTo>
                  <a:pt x="131" y="502"/>
                </a:lnTo>
                <a:lnTo>
                  <a:pt x="156" y="518"/>
                </a:lnTo>
                <a:lnTo>
                  <a:pt x="157" y="543"/>
                </a:lnTo>
                <a:lnTo>
                  <a:pt x="215" y="638"/>
                </a:lnTo>
                <a:lnTo>
                  <a:pt x="239" y="621"/>
                </a:lnTo>
                <a:lnTo>
                  <a:pt x="255" y="628"/>
                </a:lnTo>
                <a:lnTo>
                  <a:pt x="294" y="603"/>
                </a:lnTo>
                <a:lnTo>
                  <a:pt x="301" y="571"/>
                </a:lnTo>
                <a:lnTo>
                  <a:pt x="325" y="568"/>
                </a:lnTo>
                <a:lnTo>
                  <a:pt x="324" y="552"/>
                </a:lnTo>
                <a:lnTo>
                  <a:pt x="347" y="535"/>
                </a:lnTo>
                <a:lnTo>
                  <a:pt x="347" y="510"/>
                </a:lnTo>
                <a:lnTo>
                  <a:pt x="377" y="461"/>
                </a:lnTo>
                <a:lnTo>
                  <a:pt x="408" y="452"/>
                </a:lnTo>
                <a:lnTo>
                  <a:pt x="416" y="427"/>
                </a:lnTo>
                <a:lnTo>
                  <a:pt x="454" y="401"/>
                </a:lnTo>
                <a:lnTo>
                  <a:pt x="455" y="434"/>
                </a:lnTo>
                <a:lnTo>
                  <a:pt x="496" y="424"/>
                </a:lnTo>
                <a:lnTo>
                  <a:pt x="519" y="415"/>
                </a:lnTo>
                <a:lnTo>
                  <a:pt x="550" y="406"/>
                </a:lnTo>
                <a:lnTo>
                  <a:pt x="574" y="381"/>
                </a:lnTo>
                <a:lnTo>
                  <a:pt x="582" y="397"/>
                </a:lnTo>
                <a:lnTo>
                  <a:pt x="597" y="380"/>
                </a:lnTo>
                <a:lnTo>
                  <a:pt x="615" y="403"/>
                </a:lnTo>
                <a:lnTo>
                  <a:pt x="655" y="395"/>
                </a:lnTo>
                <a:lnTo>
                  <a:pt x="661" y="369"/>
                </a:lnTo>
                <a:lnTo>
                  <a:pt x="653" y="370"/>
                </a:lnTo>
                <a:lnTo>
                  <a:pt x="652" y="353"/>
                </a:lnTo>
                <a:lnTo>
                  <a:pt x="709" y="351"/>
                </a:lnTo>
                <a:lnTo>
                  <a:pt x="716" y="335"/>
                </a:lnTo>
                <a:lnTo>
                  <a:pt x="739" y="309"/>
                </a:lnTo>
                <a:lnTo>
                  <a:pt x="764" y="332"/>
                </a:lnTo>
                <a:lnTo>
                  <a:pt x="788" y="340"/>
                </a:lnTo>
                <a:lnTo>
                  <a:pt x="875" y="305"/>
                </a:lnTo>
                <a:lnTo>
                  <a:pt x="929" y="253"/>
                </a:lnTo>
                <a:lnTo>
                  <a:pt x="961" y="252"/>
                </a:lnTo>
                <a:lnTo>
                  <a:pt x="1015" y="202"/>
                </a:lnTo>
                <a:lnTo>
                  <a:pt x="1013" y="168"/>
                </a:lnTo>
                <a:lnTo>
                  <a:pt x="1060" y="135"/>
                </a:lnTo>
                <a:lnTo>
                  <a:pt x="1108" y="133"/>
                </a:lnTo>
                <a:lnTo>
                  <a:pt x="1172" y="164"/>
                </a:lnTo>
                <a:lnTo>
                  <a:pt x="1189" y="163"/>
                </a:lnTo>
                <a:lnTo>
                  <a:pt x="1206" y="178"/>
                </a:lnTo>
                <a:lnTo>
                  <a:pt x="1262" y="184"/>
                </a:lnTo>
                <a:lnTo>
                  <a:pt x="1355" y="116"/>
                </a:lnTo>
                <a:lnTo>
                  <a:pt x="1375" y="33"/>
                </a:lnTo>
                <a:lnTo>
                  <a:pt x="1399" y="0"/>
                </a:lnTo>
                <a:lnTo>
                  <a:pt x="1422" y="8"/>
                </a:lnTo>
                <a:lnTo>
                  <a:pt x="1409" y="41"/>
                </a:lnTo>
                <a:lnTo>
                  <a:pt x="1401" y="82"/>
                </a:lnTo>
                <a:lnTo>
                  <a:pt x="1403" y="115"/>
                </a:lnTo>
                <a:lnTo>
                  <a:pt x="1419" y="154"/>
                </a:lnTo>
                <a:lnTo>
                  <a:pt x="1444" y="153"/>
                </a:lnTo>
                <a:lnTo>
                  <a:pt x="1453" y="178"/>
                </a:lnTo>
                <a:lnTo>
                  <a:pt x="1446" y="210"/>
                </a:lnTo>
                <a:lnTo>
                  <a:pt x="1422" y="227"/>
                </a:lnTo>
                <a:lnTo>
                  <a:pt x="1399" y="228"/>
                </a:lnTo>
                <a:lnTo>
                  <a:pt x="1384" y="270"/>
                </a:lnTo>
              </a:path>
            </a:pathLst>
          </a:custGeom>
          <a:noFill/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CH"/>
          </a:p>
        </p:txBody>
      </p:sp>
      <p:sp>
        <p:nvSpPr>
          <p:cNvPr id="38" name="Freeform 64">
            <a:extLst>
              <a:ext uri="{FF2B5EF4-FFF2-40B4-BE49-F238E27FC236}">
                <a16:creationId xmlns:a16="http://schemas.microsoft.com/office/drawing/2014/main" id="{FF96863E-0927-0D90-BC11-953B4FE5E4FB}"/>
              </a:ext>
            </a:extLst>
          </p:cNvPr>
          <p:cNvSpPr>
            <a:spLocks/>
          </p:cNvSpPr>
          <p:nvPr/>
        </p:nvSpPr>
        <p:spPr bwMode="auto">
          <a:xfrm>
            <a:off x="2213462" y="4749947"/>
            <a:ext cx="549045" cy="463150"/>
          </a:xfrm>
          <a:custGeom>
            <a:avLst/>
            <a:gdLst>
              <a:gd name="T0" fmla="*/ 208 w 287"/>
              <a:gd name="T1" fmla="*/ 0 h 244"/>
              <a:gd name="T2" fmla="*/ 243 w 287"/>
              <a:gd name="T3" fmla="*/ 29 h 244"/>
              <a:gd name="T4" fmla="*/ 245 w 287"/>
              <a:gd name="T5" fmla="*/ 94 h 244"/>
              <a:gd name="T6" fmla="*/ 277 w 287"/>
              <a:gd name="T7" fmla="*/ 77 h 244"/>
              <a:gd name="T8" fmla="*/ 286 w 287"/>
              <a:gd name="T9" fmla="*/ 124 h 244"/>
              <a:gd name="T10" fmla="*/ 216 w 287"/>
              <a:gd name="T11" fmla="*/ 159 h 244"/>
              <a:gd name="T12" fmla="*/ 188 w 287"/>
              <a:gd name="T13" fmla="*/ 208 h 244"/>
              <a:gd name="T14" fmla="*/ 157 w 287"/>
              <a:gd name="T15" fmla="*/ 241 h 244"/>
              <a:gd name="T16" fmla="*/ 102 w 287"/>
              <a:gd name="T17" fmla="*/ 243 h 244"/>
              <a:gd name="T18" fmla="*/ 93 w 287"/>
              <a:gd name="T19" fmla="*/ 220 h 244"/>
              <a:gd name="T20" fmla="*/ 47 w 287"/>
              <a:gd name="T21" fmla="*/ 237 h 244"/>
              <a:gd name="T22" fmla="*/ 0 w 287"/>
              <a:gd name="T23" fmla="*/ 230 h 244"/>
              <a:gd name="T24" fmla="*/ 6 w 287"/>
              <a:gd name="T25" fmla="*/ 190 h 244"/>
              <a:gd name="T26" fmla="*/ 6 w 287"/>
              <a:gd name="T27" fmla="*/ 175 h 244"/>
              <a:gd name="T28" fmla="*/ 35 w 287"/>
              <a:gd name="T29" fmla="*/ 109 h 244"/>
              <a:gd name="T30" fmla="*/ 74 w 287"/>
              <a:gd name="T31" fmla="*/ 100 h 244"/>
              <a:gd name="T32" fmla="*/ 120 w 287"/>
              <a:gd name="T33" fmla="*/ 106 h 244"/>
              <a:gd name="T34" fmla="*/ 135 w 287"/>
              <a:gd name="T35" fmla="*/ 74 h 244"/>
              <a:gd name="T36" fmla="*/ 134 w 287"/>
              <a:gd name="T37" fmla="*/ 34 h 244"/>
              <a:gd name="T38" fmla="*/ 150 w 287"/>
              <a:gd name="T39" fmla="*/ 8 h 244"/>
              <a:gd name="T40" fmla="*/ 174 w 287"/>
              <a:gd name="T41" fmla="*/ 40 h 244"/>
              <a:gd name="T42" fmla="*/ 208 w 287"/>
              <a:gd name="T43" fmla="*/ 0 h 244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w 287"/>
              <a:gd name="T67" fmla="*/ 0 h 244"/>
              <a:gd name="T68" fmla="*/ 287 w 287"/>
              <a:gd name="T69" fmla="*/ 244 h 244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T66" t="T67" r="T68" b="T69"/>
            <a:pathLst>
              <a:path w="287" h="244">
                <a:moveTo>
                  <a:pt x="208" y="0"/>
                </a:moveTo>
                <a:lnTo>
                  <a:pt x="243" y="29"/>
                </a:lnTo>
                <a:lnTo>
                  <a:pt x="245" y="94"/>
                </a:lnTo>
                <a:lnTo>
                  <a:pt x="277" y="77"/>
                </a:lnTo>
                <a:lnTo>
                  <a:pt x="286" y="124"/>
                </a:lnTo>
                <a:lnTo>
                  <a:pt x="216" y="159"/>
                </a:lnTo>
                <a:lnTo>
                  <a:pt x="188" y="208"/>
                </a:lnTo>
                <a:lnTo>
                  <a:pt x="157" y="241"/>
                </a:lnTo>
                <a:lnTo>
                  <a:pt x="102" y="243"/>
                </a:lnTo>
                <a:lnTo>
                  <a:pt x="93" y="220"/>
                </a:lnTo>
                <a:lnTo>
                  <a:pt x="47" y="237"/>
                </a:lnTo>
                <a:lnTo>
                  <a:pt x="0" y="230"/>
                </a:lnTo>
                <a:lnTo>
                  <a:pt x="6" y="190"/>
                </a:lnTo>
                <a:lnTo>
                  <a:pt x="6" y="175"/>
                </a:lnTo>
                <a:lnTo>
                  <a:pt x="35" y="109"/>
                </a:lnTo>
                <a:lnTo>
                  <a:pt x="74" y="100"/>
                </a:lnTo>
                <a:lnTo>
                  <a:pt x="120" y="106"/>
                </a:lnTo>
                <a:lnTo>
                  <a:pt x="135" y="74"/>
                </a:lnTo>
                <a:lnTo>
                  <a:pt x="134" y="34"/>
                </a:lnTo>
                <a:lnTo>
                  <a:pt x="150" y="8"/>
                </a:lnTo>
                <a:lnTo>
                  <a:pt x="174" y="40"/>
                </a:lnTo>
                <a:lnTo>
                  <a:pt x="208" y="0"/>
                </a:lnTo>
              </a:path>
            </a:pathLst>
          </a:custGeom>
          <a:noFill/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CH"/>
          </a:p>
        </p:txBody>
      </p:sp>
      <p:sp>
        <p:nvSpPr>
          <p:cNvPr id="39" name="Freeform 65">
            <a:extLst>
              <a:ext uri="{FF2B5EF4-FFF2-40B4-BE49-F238E27FC236}">
                <a16:creationId xmlns:a16="http://schemas.microsoft.com/office/drawing/2014/main" id="{BED4D065-E890-1977-05B2-E2BE1ED7E155}"/>
              </a:ext>
            </a:extLst>
          </p:cNvPr>
          <p:cNvSpPr>
            <a:spLocks/>
          </p:cNvSpPr>
          <p:nvPr/>
        </p:nvSpPr>
        <p:spPr bwMode="auto">
          <a:xfrm>
            <a:off x="2986877" y="2724601"/>
            <a:ext cx="1069054" cy="758567"/>
          </a:xfrm>
          <a:custGeom>
            <a:avLst/>
            <a:gdLst>
              <a:gd name="T0" fmla="*/ 12 w 560"/>
              <a:gd name="T1" fmla="*/ 400 h 401"/>
              <a:gd name="T2" fmla="*/ 12 w 560"/>
              <a:gd name="T3" fmla="*/ 392 h 401"/>
              <a:gd name="T4" fmla="*/ 19 w 560"/>
              <a:gd name="T5" fmla="*/ 360 h 401"/>
              <a:gd name="T6" fmla="*/ 0 w 560"/>
              <a:gd name="T7" fmla="*/ 288 h 401"/>
              <a:gd name="T8" fmla="*/ 23 w 560"/>
              <a:gd name="T9" fmla="*/ 271 h 401"/>
              <a:gd name="T10" fmla="*/ 54 w 560"/>
              <a:gd name="T11" fmla="*/ 221 h 401"/>
              <a:gd name="T12" fmla="*/ 54 w 560"/>
              <a:gd name="T13" fmla="*/ 238 h 401"/>
              <a:gd name="T14" fmla="*/ 125 w 560"/>
              <a:gd name="T15" fmla="*/ 219 h 401"/>
              <a:gd name="T16" fmla="*/ 165 w 560"/>
              <a:gd name="T17" fmla="*/ 201 h 401"/>
              <a:gd name="T18" fmla="*/ 210 w 560"/>
              <a:gd name="T19" fmla="*/ 151 h 401"/>
              <a:gd name="T20" fmla="*/ 234 w 560"/>
              <a:gd name="T21" fmla="*/ 142 h 401"/>
              <a:gd name="T22" fmla="*/ 225 w 560"/>
              <a:gd name="T23" fmla="*/ 119 h 401"/>
              <a:gd name="T24" fmla="*/ 233 w 560"/>
              <a:gd name="T25" fmla="*/ 109 h 401"/>
              <a:gd name="T26" fmla="*/ 232 w 560"/>
              <a:gd name="T27" fmla="*/ 93 h 401"/>
              <a:gd name="T28" fmla="*/ 255 w 560"/>
              <a:gd name="T29" fmla="*/ 85 h 401"/>
              <a:gd name="T30" fmla="*/ 255 w 560"/>
              <a:gd name="T31" fmla="*/ 68 h 401"/>
              <a:gd name="T32" fmla="*/ 310 w 560"/>
              <a:gd name="T33" fmla="*/ 34 h 401"/>
              <a:gd name="T34" fmla="*/ 356 w 560"/>
              <a:gd name="T35" fmla="*/ 0 h 401"/>
              <a:gd name="T36" fmla="*/ 373 w 560"/>
              <a:gd name="T37" fmla="*/ 48 h 401"/>
              <a:gd name="T38" fmla="*/ 368 w 560"/>
              <a:gd name="T39" fmla="*/ 89 h 401"/>
              <a:gd name="T40" fmla="*/ 469 w 560"/>
              <a:gd name="T41" fmla="*/ 52 h 401"/>
              <a:gd name="T42" fmla="*/ 508 w 560"/>
              <a:gd name="T43" fmla="*/ 51 h 401"/>
              <a:gd name="T44" fmla="*/ 502 w 560"/>
              <a:gd name="T45" fmla="*/ 84 h 401"/>
              <a:gd name="T46" fmla="*/ 525 w 560"/>
              <a:gd name="T47" fmla="*/ 74 h 401"/>
              <a:gd name="T48" fmla="*/ 558 w 560"/>
              <a:gd name="T49" fmla="*/ 98 h 401"/>
              <a:gd name="T50" fmla="*/ 559 w 560"/>
              <a:gd name="T51" fmla="*/ 131 h 401"/>
              <a:gd name="T52" fmla="*/ 519 w 560"/>
              <a:gd name="T53" fmla="*/ 149 h 401"/>
              <a:gd name="T54" fmla="*/ 506 w 560"/>
              <a:gd name="T55" fmla="*/ 196 h 401"/>
              <a:gd name="T56" fmla="*/ 499 w 560"/>
              <a:gd name="T57" fmla="*/ 213 h 401"/>
              <a:gd name="T58" fmla="*/ 282 w 560"/>
              <a:gd name="T59" fmla="*/ 390 h 401"/>
              <a:gd name="T60" fmla="*/ 265 w 560"/>
              <a:gd name="T61" fmla="*/ 367 h 401"/>
              <a:gd name="T62" fmla="*/ 264 w 560"/>
              <a:gd name="T63" fmla="*/ 334 h 401"/>
              <a:gd name="T64" fmla="*/ 248 w 560"/>
              <a:gd name="T65" fmla="*/ 335 h 401"/>
              <a:gd name="T66" fmla="*/ 248 w 560"/>
              <a:gd name="T67" fmla="*/ 311 h 401"/>
              <a:gd name="T68" fmla="*/ 246 w 560"/>
              <a:gd name="T69" fmla="*/ 288 h 401"/>
              <a:gd name="T70" fmla="*/ 192 w 560"/>
              <a:gd name="T71" fmla="*/ 313 h 401"/>
              <a:gd name="T72" fmla="*/ 169 w 560"/>
              <a:gd name="T73" fmla="*/ 338 h 401"/>
              <a:gd name="T74" fmla="*/ 36 w 560"/>
              <a:gd name="T75" fmla="*/ 400 h 401"/>
              <a:gd name="T76" fmla="*/ 12 w 560"/>
              <a:gd name="T77" fmla="*/ 400 h 401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w 560"/>
              <a:gd name="T118" fmla="*/ 0 h 401"/>
              <a:gd name="T119" fmla="*/ 560 w 560"/>
              <a:gd name="T120" fmla="*/ 401 h 401"/>
            </a:gdLst>
            <a:ahLst/>
            <a:cxnLst>
              <a:cxn ang="T78">
                <a:pos x="T0" y="T1"/>
              </a:cxn>
              <a:cxn ang="T79">
                <a:pos x="T2" y="T3"/>
              </a:cxn>
              <a:cxn ang="T80">
                <a:pos x="T4" y="T5"/>
              </a:cxn>
              <a:cxn ang="T81">
                <a:pos x="T6" y="T7"/>
              </a:cxn>
              <a:cxn ang="T82">
                <a:pos x="T8" y="T9"/>
              </a:cxn>
              <a:cxn ang="T83">
                <a:pos x="T10" y="T11"/>
              </a:cxn>
              <a:cxn ang="T84">
                <a:pos x="T12" y="T13"/>
              </a:cxn>
              <a:cxn ang="T85">
                <a:pos x="T14" y="T15"/>
              </a:cxn>
              <a:cxn ang="T86">
                <a:pos x="T16" y="T17"/>
              </a:cxn>
              <a:cxn ang="T87">
                <a:pos x="T18" y="T19"/>
              </a:cxn>
              <a:cxn ang="T88">
                <a:pos x="T20" y="T21"/>
              </a:cxn>
              <a:cxn ang="T89">
                <a:pos x="T22" y="T23"/>
              </a:cxn>
              <a:cxn ang="T90">
                <a:pos x="T24" y="T25"/>
              </a:cxn>
              <a:cxn ang="T91">
                <a:pos x="T26" y="T27"/>
              </a:cxn>
              <a:cxn ang="T92">
                <a:pos x="T28" y="T29"/>
              </a:cxn>
              <a:cxn ang="T93">
                <a:pos x="T30" y="T31"/>
              </a:cxn>
              <a:cxn ang="T94">
                <a:pos x="T32" y="T33"/>
              </a:cxn>
              <a:cxn ang="T95">
                <a:pos x="T34" y="T35"/>
              </a:cxn>
              <a:cxn ang="T96">
                <a:pos x="T36" y="T37"/>
              </a:cxn>
              <a:cxn ang="T97">
                <a:pos x="T38" y="T39"/>
              </a:cxn>
              <a:cxn ang="T98">
                <a:pos x="T40" y="T41"/>
              </a:cxn>
              <a:cxn ang="T99">
                <a:pos x="T42" y="T43"/>
              </a:cxn>
              <a:cxn ang="T100">
                <a:pos x="T44" y="T45"/>
              </a:cxn>
              <a:cxn ang="T101">
                <a:pos x="T46" y="T47"/>
              </a:cxn>
              <a:cxn ang="T102">
                <a:pos x="T48" y="T49"/>
              </a:cxn>
              <a:cxn ang="T103">
                <a:pos x="T50" y="T51"/>
              </a:cxn>
              <a:cxn ang="T104">
                <a:pos x="T52" y="T53"/>
              </a:cxn>
              <a:cxn ang="T105">
                <a:pos x="T54" y="T55"/>
              </a:cxn>
              <a:cxn ang="T106">
                <a:pos x="T56" y="T57"/>
              </a:cxn>
              <a:cxn ang="T107">
                <a:pos x="T58" y="T59"/>
              </a:cxn>
              <a:cxn ang="T108">
                <a:pos x="T60" y="T61"/>
              </a:cxn>
              <a:cxn ang="T109">
                <a:pos x="T62" y="T63"/>
              </a:cxn>
              <a:cxn ang="T110">
                <a:pos x="T64" y="T65"/>
              </a:cxn>
              <a:cxn ang="T111">
                <a:pos x="T66" y="T67"/>
              </a:cxn>
              <a:cxn ang="T112">
                <a:pos x="T68" y="T69"/>
              </a:cxn>
              <a:cxn ang="T113">
                <a:pos x="T70" y="T71"/>
              </a:cxn>
              <a:cxn ang="T114">
                <a:pos x="T72" y="T73"/>
              </a:cxn>
              <a:cxn ang="T115">
                <a:pos x="T74" y="T75"/>
              </a:cxn>
              <a:cxn ang="T116">
                <a:pos x="T76" y="T77"/>
              </a:cxn>
            </a:cxnLst>
            <a:rect l="T117" t="T118" r="T119" b="T120"/>
            <a:pathLst>
              <a:path w="560" h="401">
                <a:moveTo>
                  <a:pt x="12" y="400"/>
                </a:moveTo>
                <a:lnTo>
                  <a:pt x="12" y="392"/>
                </a:lnTo>
                <a:lnTo>
                  <a:pt x="19" y="360"/>
                </a:lnTo>
                <a:lnTo>
                  <a:pt x="0" y="288"/>
                </a:lnTo>
                <a:lnTo>
                  <a:pt x="23" y="271"/>
                </a:lnTo>
                <a:lnTo>
                  <a:pt x="54" y="221"/>
                </a:lnTo>
                <a:lnTo>
                  <a:pt x="54" y="238"/>
                </a:lnTo>
                <a:lnTo>
                  <a:pt x="125" y="219"/>
                </a:lnTo>
                <a:lnTo>
                  <a:pt x="165" y="201"/>
                </a:lnTo>
                <a:lnTo>
                  <a:pt x="210" y="151"/>
                </a:lnTo>
                <a:lnTo>
                  <a:pt x="234" y="142"/>
                </a:lnTo>
                <a:lnTo>
                  <a:pt x="225" y="119"/>
                </a:lnTo>
                <a:lnTo>
                  <a:pt x="233" y="109"/>
                </a:lnTo>
                <a:lnTo>
                  <a:pt x="232" y="93"/>
                </a:lnTo>
                <a:lnTo>
                  <a:pt x="255" y="85"/>
                </a:lnTo>
                <a:lnTo>
                  <a:pt x="255" y="68"/>
                </a:lnTo>
                <a:lnTo>
                  <a:pt x="310" y="34"/>
                </a:lnTo>
                <a:lnTo>
                  <a:pt x="356" y="0"/>
                </a:lnTo>
                <a:lnTo>
                  <a:pt x="373" y="48"/>
                </a:lnTo>
                <a:lnTo>
                  <a:pt x="368" y="89"/>
                </a:lnTo>
                <a:lnTo>
                  <a:pt x="469" y="52"/>
                </a:lnTo>
                <a:lnTo>
                  <a:pt x="508" y="51"/>
                </a:lnTo>
                <a:lnTo>
                  <a:pt x="502" y="84"/>
                </a:lnTo>
                <a:lnTo>
                  <a:pt x="525" y="74"/>
                </a:lnTo>
                <a:lnTo>
                  <a:pt x="558" y="98"/>
                </a:lnTo>
                <a:lnTo>
                  <a:pt x="559" y="131"/>
                </a:lnTo>
                <a:lnTo>
                  <a:pt x="519" y="149"/>
                </a:lnTo>
                <a:lnTo>
                  <a:pt x="506" y="196"/>
                </a:lnTo>
                <a:lnTo>
                  <a:pt x="499" y="213"/>
                </a:lnTo>
                <a:lnTo>
                  <a:pt x="282" y="390"/>
                </a:lnTo>
                <a:lnTo>
                  <a:pt x="265" y="367"/>
                </a:lnTo>
                <a:lnTo>
                  <a:pt x="264" y="334"/>
                </a:lnTo>
                <a:lnTo>
                  <a:pt x="248" y="335"/>
                </a:lnTo>
                <a:lnTo>
                  <a:pt x="248" y="311"/>
                </a:lnTo>
                <a:lnTo>
                  <a:pt x="246" y="288"/>
                </a:lnTo>
                <a:lnTo>
                  <a:pt x="192" y="313"/>
                </a:lnTo>
                <a:lnTo>
                  <a:pt x="169" y="338"/>
                </a:lnTo>
                <a:lnTo>
                  <a:pt x="36" y="400"/>
                </a:lnTo>
                <a:lnTo>
                  <a:pt x="12" y="400"/>
                </a:lnTo>
              </a:path>
            </a:pathLst>
          </a:custGeom>
          <a:noFill/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CH"/>
          </a:p>
        </p:txBody>
      </p:sp>
      <p:sp>
        <p:nvSpPr>
          <p:cNvPr id="40" name="Freeform 66">
            <a:extLst>
              <a:ext uri="{FF2B5EF4-FFF2-40B4-BE49-F238E27FC236}">
                <a16:creationId xmlns:a16="http://schemas.microsoft.com/office/drawing/2014/main" id="{61C32CDC-EEBE-AC2A-A592-927D03C9FF79}"/>
              </a:ext>
            </a:extLst>
          </p:cNvPr>
          <p:cNvSpPr>
            <a:spLocks/>
          </p:cNvSpPr>
          <p:nvPr/>
        </p:nvSpPr>
        <p:spPr bwMode="auto">
          <a:xfrm>
            <a:off x="3657346" y="1845867"/>
            <a:ext cx="1169360" cy="926302"/>
          </a:xfrm>
          <a:custGeom>
            <a:avLst/>
            <a:gdLst>
              <a:gd name="T0" fmla="*/ 0 w 614"/>
              <a:gd name="T1" fmla="*/ 441 h 490"/>
              <a:gd name="T2" fmla="*/ 38 w 614"/>
              <a:gd name="T3" fmla="*/ 391 h 490"/>
              <a:gd name="T4" fmla="*/ 91 w 614"/>
              <a:gd name="T5" fmla="*/ 325 h 490"/>
              <a:gd name="T6" fmla="*/ 145 w 614"/>
              <a:gd name="T7" fmla="*/ 266 h 490"/>
              <a:gd name="T8" fmla="*/ 175 w 614"/>
              <a:gd name="T9" fmla="*/ 226 h 490"/>
              <a:gd name="T10" fmla="*/ 103 w 614"/>
              <a:gd name="T11" fmla="*/ 195 h 490"/>
              <a:gd name="T12" fmla="*/ 23 w 614"/>
              <a:gd name="T13" fmla="*/ 207 h 490"/>
              <a:gd name="T14" fmla="*/ 61 w 614"/>
              <a:gd name="T15" fmla="*/ 133 h 490"/>
              <a:gd name="T16" fmla="*/ 107 w 614"/>
              <a:gd name="T17" fmla="*/ 82 h 490"/>
              <a:gd name="T18" fmla="*/ 130 w 614"/>
              <a:gd name="T19" fmla="*/ 50 h 490"/>
              <a:gd name="T20" fmla="*/ 113 w 614"/>
              <a:gd name="T21" fmla="*/ 25 h 490"/>
              <a:gd name="T22" fmla="*/ 152 w 614"/>
              <a:gd name="T23" fmla="*/ 24 h 490"/>
              <a:gd name="T24" fmla="*/ 231 w 614"/>
              <a:gd name="T25" fmla="*/ 13 h 490"/>
              <a:gd name="T26" fmla="*/ 263 w 614"/>
              <a:gd name="T27" fmla="*/ 20 h 490"/>
              <a:gd name="T28" fmla="*/ 264 w 614"/>
              <a:gd name="T29" fmla="*/ 85 h 490"/>
              <a:gd name="T30" fmla="*/ 298 w 614"/>
              <a:gd name="T31" fmla="*/ 100 h 490"/>
              <a:gd name="T32" fmla="*/ 361 w 614"/>
              <a:gd name="T33" fmla="*/ 105 h 490"/>
              <a:gd name="T34" fmla="*/ 435 w 614"/>
              <a:gd name="T35" fmla="*/ 136 h 490"/>
              <a:gd name="T36" fmla="*/ 475 w 614"/>
              <a:gd name="T37" fmla="*/ 158 h 490"/>
              <a:gd name="T38" fmla="*/ 515 w 614"/>
              <a:gd name="T39" fmla="*/ 197 h 490"/>
              <a:gd name="T40" fmla="*/ 569 w 614"/>
              <a:gd name="T41" fmla="*/ 213 h 490"/>
              <a:gd name="T42" fmla="*/ 536 w 614"/>
              <a:gd name="T43" fmla="*/ 243 h 490"/>
              <a:gd name="T44" fmla="*/ 613 w 614"/>
              <a:gd name="T45" fmla="*/ 234 h 490"/>
              <a:gd name="T46" fmla="*/ 590 w 614"/>
              <a:gd name="T47" fmla="*/ 265 h 490"/>
              <a:gd name="T48" fmla="*/ 533 w 614"/>
              <a:gd name="T49" fmla="*/ 267 h 490"/>
              <a:gd name="T50" fmla="*/ 462 w 614"/>
              <a:gd name="T51" fmla="*/ 255 h 490"/>
              <a:gd name="T52" fmla="*/ 423 w 614"/>
              <a:gd name="T53" fmla="*/ 281 h 490"/>
              <a:gd name="T54" fmla="*/ 384 w 614"/>
              <a:gd name="T55" fmla="*/ 298 h 490"/>
              <a:gd name="T56" fmla="*/ 297 w 614"/>
              <a:gd name="T57" fmla="*/ 302 h 490"/>
              <a:gd name="T58" fmla="*/ 264 w 614"/>
              <a:gd name="T59" fmla="*/ 295 h 490"/>
              <a:gd name="T60" fmla="*/ 242 w 614"/>
              <a:gd name="T61" fmla="*/ 319 h 490"/>
              <a:gd name="T62" fmla="*/ 251 w 614"/>
              <a:gd name="T63" fmla="*/ 360 h 490"/>
              <a:gd name="T64" fmla="*/ 180 w 614"/>
              <a:gd name="T65" fmla="*/ 363 h 490"/>
              <a:gd name="T66" fmla="*/ 158 w 614"/>
              <a:gd name="T67" fmla="*/ 387 h 490"/>
              <a:gd name="T68" fmla="*/ 126 w 614"/>
              <a:gd name="T69" fmla="*/ 421 h 490"/>
              <a:gd name="T70" fmla="*/ 95 w 614"/>
              <a:gd name="T71" fmla="*/ 430 h 490"/>
              <a:gd name="T72" fmla="*/ 42 w 614"/>
              <a:gd name="T73" fmla="*/ 489 h 490"/>
              <a:gd name="T74" fmla="*/ 8 w 614"/>
              <a:gd name="T75" fmla="*/ 457 h 490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w 614"/>
              <a:gd name="T115" fmla="*/ 0 h 490"/>
              <a:gd name="T116" fmla="*/ 614 w 614"/>
              <a:gd name="T117" fmla="*/ 490 h 490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T114" t="T115" r="T116" b="T117"/>
            <a:pathLst>
              <a:path w="614" h="490">
                <a:moveTo>
                  <a:pt x="8" y="457"/>
                </a:moveTo>
                <a:lnTo>
                  <a:pt x="0" y="441"/>
                </a:lnTo>
                <a:lnTo>
                  <a:pt x="15" y="424"/>
                </a:lnTo>
                <a:lnTo>
                  <a:pt x="38" y="391"/>
                </a:lnTo>
                <a:lnTo>
                  <a:pt x="91" y="333"/>
                </a:lnTo>
                <a:lnTo>
                  <a:pt x="91" y="325"/>
                </a:lnTo>
                <a:lnTo>
                  <a:pt x="90" y="284"/>
                </a:lnTo>
                <a:lnTo>
                  <a:pt x="145" y="266"/>
                </a:lnTo>
                <a:lnTo>
                  <a:pt x="144" y="234"/>
                </a:lnTo>
                <a:lnTo>
                  <a:pt x="175" y="226"/>
                </a:lnTo>
                <a:lnTo>
                  <a:pt x="166" y="185"/>
                </a:lnTo>
                <a:lnTo>
                  <a:pt x="103" y="195"/>
                </a:lnTo>
                <a:lnTo>
                  <a:pt x="70" y="189"/>
                </a:lnTo>
                <a:lnTo>
                  <a:pt x="23" y="207"/>
                </a:lnTo>
                <a:lnTo>
                  <a:pt x="29" y="167"/>
                </a:lnTo>
                <a:lnTo>
                  <a:pt x="61" y="133"/>
                </a:lnTo>
                <a:lnTo>
                  <a:pt x="84" y="116"/>
                </a:lnTo>
                <a:lnTo>
                  <a:pt x="107" y="82"/>
                </a:lnTo>
                <a:lnTo>
                  <a:pt x="130" y="82"/>
                </a:lnTo>
                <a:lnTo>
                  <a:pt x="130" y="50"/>
                </a:lnTo>
                <a:lnTo>
                  <a:pt x="114" y="50"/>
                </a:lnTo>
                <a:lnTo>
                  <a:pt x="113" y="25"/>
                </a:lnTo>
                <a:lnTo>
                  <a:pt x="151" y="0"/>
                </a:lnTo>
                <a:lnTo>
                  <a:pt x="152" y="24"/>
                </a:lnTo>
                <a:lnTo>
                  <a:pt x="192" y="22"/>
                </a:lnTo>
                <a:lnTo>
                  <a:pt x="231" y="13"/>
                </a:lnTo>
                <a:lnTo>
                  <a:pt x="247" y="13"/>
                </a:lnTo>
                <a:lnTo>
                  <a:pt x="263" y="20"/>
                </a:lnTo>
                <a:lnTo>
                  <a:pt x="295" y="19"/>
                </a:lnTo>
                <a:lnTo>
                  <a:pt x="264" y="85"/>
                </a:lnTo>
                <a:lnTo>
                  <a:pt x="282" y="108"/>
                </a:lnTo>
                <a:lnTo>
                  <a:pt x="298" y="100"/>
                </a:lnTo>
                <a:lnTo>
                  <a:pt x="330" y="115"/>
                </a:lnTo>
                <a:lnTo>
                  <a:pt x="361" y="105"/>
                </a:lnTo>
                <a:lnTo>
                  <a:pt x="413" y="138"/>
                </a:lnTo>
                <a:lnTo>
                  <a:pt x="435" y="136"/>
                </a:lnTo>
                <a:lnTo>
                  <a:pt x="450" y="143"/>
                </a:lnTo>
                <a:lnTo>
                  <a:pt x="475" y="158"/>
                </a:lnTo>
                <a:lnTo>
                  <a:pt x="487" y="193"/>
                </a:lnTo>
                <a:lnTo>
                  <a:pt x="515" y="197"/>
                </a:lnTo>
                <a:lnTo>
                  <a:pt x="568" y="187"/>
                </a:lnTo>
                <a:lnTo>
                  <a:pt x="569" y="213"/>
                </a:lnTo>
                <a:lnTo>
                  <a:pt x="559" y="230"/>
                </a:lnTo>
                <a:lnTo>
                  <a:pt x="536" y="243"/>
                </a:lnTo>
                <a:lnTo>
                  <a:pt x="564" y="255"/>
                </a:lnTo>
                <a:lnTo>
                  <a:pt x="613" y="234"/>
                </a:lnTo>
                <a:lnTo>
                  <a:pt x="598" y="256"/>
                </a:lnTo>
                <a:lnTo>
                  <a:pt x="590" y="265"/>
                </a:lnTo>
                <a:lnTo>
                  <a:pt x="567" y="268"/>
                </a:lnTo>
                <a:lnTo>
                  <a:pt x="533" y="267"/>
                </a:lnTo>
                <a:lnTo>
                  <a:pt x="502" y="262"/>
                </a:lnTo>
                <a:lnTo>
                  <a:pt x="462" y="255"/>
                </a:lnTo>
                <a:lnTo>
                  <a:pt x="446" y="240"/>
                </a:lnTo>
                <a:lnTo>
                  <a:pt x="423" y="281"/>
                </a:lnTo>
                <a:lnTo>
                  <a:pt x="400" y="281"/>
                </a:lnTo>
                <a:lnTo>
                  <a:pt x="384" y="298"/>
                </a:lnTo>
                <a:lnTo>
                  <a:pt x="360" y="308"/>
                </a:lnTo>
                <a:lnTo>
                  <a:pt x="297" y="302"/>
                </a:lnTo>
                <a:lnTo>
                  <a:pt x="297" y="294"/>
                </a:lnTo>
                <a:lnTo>
                  <a:pt x="264" y="295"/>
                </a:lnTo>
                <a:lnTo>
                  <a:pt x="265" y="319"/>
                </a:lnTo>
                <a:lnTo>
                  <a:pt x="242" y="319"/>
                </a:lnTo>
                <a:lnTo>
                  <a:pt x="235" y="352"/>
                </a:lnTo>
                <a:lnTo>
                  <a:pt x="251" y="360"/>
                </a:lnTo>
                <a:lnTo>
                  <a:pt x="181" y="379"/>
                </a:lnTo>
                <a:lnTo>
                  <a:pt x="180" y="363"/>
                </a:lnTo>
                <a:lnTo>
                  <a:pt x="165" y="371"/>
                </a:lnTo>
                <a:lnTo>
                  <a:pt x="158" y="387"/>
                </a:lnTo>
                <a:lnTo>
                  <a:pt x="142" y="429"/>
                </a:lnTo>
                <a:lnTo>
                  <a:pt x="126" y="421"/>
                </a:lnTo>
                <a:lnTo>
                  <a:pt x="111" y="437"/>
                </a:lnTo>
                <a:lnTo>
                  <a:pt x="95" y="430"/>
                </a:lnTo>
                <a:lnTo>
                  <a:pt x="87" y="455"/>
                </a:lnTo>
                <a:lnTo>
                  <a:pt x="42" y="489"/>
                </a:lnTo>
                <a:lnTo>
                  <a:pt x="32" y="449"/>
                </a:lnTo>
                <a:lnTo>
                  <a:pt x="8" y="457"/>
                </a:lnTo>
              </a:path>
            </a:pathLst>
          </a:custGeom>
          <a:noFill/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CH"/>
          </a:p>
        </p:txBody>
      </p:sp>
      <p:sp>
        <p:nvSpPr>
          <p:cNvPr id="41" name="Freeform 67">
            <a:extLst>
              <a:ext uri="{FF2B5EF4-FFF2-40B4-BE49-F238E27FC236}">
                <a16:creationId xmlns:a16="http://schemas.microsoft.com/office/drawing/2014/main" id="{D8A550CC-C80F-20E9-4372-F1FFA4DB7B2B}"/>
              </a:ext>
            </a:extLst>
          </p:cNvPr>
          <p:cNvSpPr>
            <a:spLocks/>
          </p:cNvSpPr>
          <p:nvPr/>
        </p:nvSpPr>
        <p:spPr bwMode="auto">
          <a:xfrm>
            <a:off x="6207239" y="3921282"/>
            <a:ext cx="1319820" cy="2002814"/>
          </a:xfrm>
          <a:custGeom>
            <a:avLst/>
            <a:gdLst>
              <a:gd name="T0" fmla="*/ 644 w 691"/>
              <a:gd name="T1" fmla="*/ 664 h 1058"/>
              <a:gd name="T2" fmla="*/ 621 w 691"/>
              <a:gd name="T3" fmla="*/ 705 h 1058"/>
              <a:gd name="T4" fmla="*/ 590 w 691"/>
              <a:gd name="T5" fmla="*/ 739 h 1058"/>
              <a:gd name="T6" fmla="*/ 578 w 691"/>
              <a:gd name="T7" fmla="*/ 836 h 1058"/>
              <a:gd name="T8" fmla="*/ 564 w 691"/>
              <a:gd name="T9" fmla="*/ 903 h 1058"/>
              <a:gd name="T10" fmla="*/ 629 w 691"/>
              <a:gd name="T11" fmla="*/ 934 h 1058"/>
              <a:gd name="T12" fmla="*/ 606 w 691"/>
              <a:gd name="T13" fmla="*/ 974 h 1058"/>
              <a:gd name="T14" fmla="*/ 593 w 691"/>
              <a:gd name="T15" fmla="*/ 1049 h 1058"/>
              <a:gd name="T16" fmla="*/ 529 w 691"/>
              <a:gd name="T17" fmla="*/ 1034 h 1058"/>
              <a:gd name="T18" fmla="*/ 496 w 691"/>
              <a:gd name="T19" fmla="*/ 1011 h 1058"/>
              <a:gd name="T20" fmla="*/ 512 w 691"/>
              <a:gd name="T21" fmla="*/ 979 h 1058"/>
              <a:gd name="T22" fmla="*/ 494 w 691"/>
              <a:gd name="T23" fmla="*/ 947 h 1058"/>
              <a:gd name="T24" fmla="*/ 460 w 691"/>
              <a:gd name="T25" fmla="*/ 881 h 1058"/>
              <a:gd name="T26" fmla="*/ 395 w 691"/>
              <a:gd name="T27" fmla="*/ 860 h 1058"/>
              <a:gd name="T28" fmla="*/ 393 w 691"/>
              <a:gd name="T29" fmla="*/ 787 h 1058"/>
              <a:gd name="T30" fmla="*/ 423 w 691"/>
              <a:gd name="T31" fmla="*/ 729 h 1058"/>
              <a:gd name="T32" fmla="*/ 390 w 691"/>
              <a:gd name="T33" fmla="*/ 705 h 1058"/>
              <a:gd name="T34" fmla="*/ 342 w 691"/>
              <a:gd name="T35" fmla="*/ 699 h 1058"/>
              <a:gd name="T36" fmla="*/ 303 w 691"/>
              <a:gd name="T37" fmla="*/ 700 h 1058"/>
              <a:gd name="T38" fmla="*/ 237 w 691"/>
              <a:gd name="T39" fmla="*/ 678 h 1058"/>
              <a:gd name="T40" fmla="*/ 155 w 691"/>
              <a:gd name="T41" fmla="*/ 583 h 1058"/>
              <a:gd name="T42" fmla="*/ 82 w 691"/>
              <a:gd name="T43" fmla="*/ 529 h 1058"/>
              <a:gd name="T44" fmla="*/ 68 w 691"/>
              <a:gd name="T45" fmla="*/ 374 h 1058"/>
              <a:gd name="T46" fmla="*/ 8 w 691"/>
              <a:gd name="T47" fmla="*/ 245 h 1058"/>
              <a:gd name="T48" fmla="*/ 15 w 691"/>
              <a:gd name="T49" fmla="*/ 212 h 1058"/>
              <a:gd name="T50" fmla="*/ 62 w 691"/>
              <a:gd name="T51" fmla="*/ 194 h 1058"/>
              <a:gd name="T52" fmla="*/ 108 w 691"/>
              <a:gd name="T53" fmla="*/ 144 h 1058"/>
              <a:gd name="T54" fmla="*/ 114 w 691"/>
              <a:gd name="T55" fmla="*/ 78 h 1058"/>
              <a:gd name="T56" fmla="*/ 162 w 691"/>
              <a:gd name="T57" fmla="*/ 77 h 1058"/>
              <a:gd name="T58" fmla="*/ 210 w 691"/>
              <a:gd name="T59" fmla="*/ 100 h 1058"/>
              <a:gd name="T60" fmla="*/ 346 w 691"/>
              <a:gd name="T61" fmla="*/ 94 h 1058"/>
              <a:gd name="T62" fmla="*/ 410 w 691"/>
              <a:gd name="T63" fmla="*/ 92 h 1058"/>
              <a:gd name="T64" fmla="*/ 447 w 691"/>
              <a:gd name="T65" fmla="*/ 33 h 1058"/>
              <a:gd name="T66" fmla="*/ 471 w 691"/>
              <a:gd name="T67" fmla="*/ 25 h 1058"/>
              <a:gd name="T68" fmla="*/ 495 w 691"/>
              <a:gd name="T69" fmla="*/ 48 h 1058"/>
              <a:gd name="T70" fmla="*/ 542 w 691"/>
              <a:gd name="T71" fmla="*/ 31 h 1058"/>
              <a:gd name="T72" fmla="*/ 546 w 691"/>
              <a:gd name="T73" fmla="*/ 145 h 1058"/>
              <a:gd name="T74" fmla="*/ 566 w 691"/>
              <a:gd name="T75" fmla="*/ 226 h 1058"/>
              <a:gd name="T76" fmla="*/ 605 w 691"/>
              <a:gd name="T77" fmla="*/ 249 h 1058"/>
              <a:gd name="T78" fmla="*/ 607 w 691"/>
              <a:gd name="T79" fmla="*/ 297 h 1058"/>
              <a:gd name="T80" fmla="*/ 594 w 691"/>
              <a:gd name="T81" fmla="*/ 379 h 1058"/>
              <a:gd name="T82" fmla="*/ 580 w 691"/>
              <a:gd name="T83" fmla="*/ 436 h 1058"/>
              <a:gd name="T84" fmla="*/ 632 w 691"/>
              <a:gd name="T85" fmla="*/ 566 h 1058"/>
              <a:gd name="T86" fmla="*/ 690 w 691"/>
              <a:gd name="T87" fmla="*/ 613 h 1058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w 691"/>
              <a:gd name="T133" fmla="*/ 0 h 1058"/>
              <a:gd name="T134" fmla="*/ 691 w 691"/>
              <a:gd name="T135" fmla="*/ 1058 h 1058"/>
            </a:gdLst>
            <a:ahLst/>
            <a:cxnLst>
              <a:cxn ang="T88">
                <a:pos x="T0" y="T1"/>
              </a:cxn>
              <a:cxn ang="T89">
                <a:pos x="T2" y="T3"/>
              </a:cxn>
              <a:cxn ang="T90">
                <a:pos x="T4" y="T5"/>
              </a:cxn>
              <a:cxn ang="T91">
                <a:pos x="T6" y="T7"/>
              </a:cxn>
              <a:cxn ang="T92">
                <a:pos x="T8" y="T9"/>
              </a:cxn>
              <a:cxn ang="T93">
                <a:pos x="T10" y="T11"/>
              </a:cxn>
              <a:cxn ang="T94">
                <a:pos x="T12" y="T13"/>
              </a:cxn>
              <a:cxn ang="T95">
                <a:pos x="T14" y="T15"/>
              </a:cxn>
              <a:cxn ang="T96">
                <a:pos x="T16" y="T17"/>
              </a:cxn>
              <a:cxn ang="T97">
                <a:pos x="T18" y="T19"/>
              </a:cxn>
              <a:cxn ang="T98">
                <a:pos x="T20" y="T21"/>
              </a:cxn>
              <a:cxn ang="T99">
                <a:pos x="T22" y="T23"/>
              </a:cxn>
              <a:cxn ang="T100">
                <a:pos x="T24" y="T25"/>
              </a:cxn>
              <a:cxn ang="T101">
                <a:pos x="T26" y="T27"/>
              </a:cxn>
              <a:cxn ang="T102">
                <a:pos x="T28" y="T29"/>
              </a:cxn>
              <a:cxn ang="T103">
                <a:pos x="T30" y="T31"/>
              </a:cxn>
              <a:cxn ang="T104">
                <a:pos x="T32" y="T33"/>
              </a:cxn>
              <a:cxn ang="T105">
                <a:pos x="T34" y="T35"/>
              </a:cxn>
              <a:cxn ang="T106">
                <a:pos x="T36" y="T37"/>
              </a:cxn>
              <a:cxn ang="T107">
                <a:pos x="T38" y="T39"/>
              </a:cxn>
              <a:cxn ang="T108">
                <a:pos x="T40" y="T41"/>
              </a:cxn>
              <a:cxn ang="T109">
                <a:pos x="T42" y="T43"/>
              </a:cxn>
              <a:cxn ang="T110">
                <a:pos x="T44" y="T45"/>
              </a:cxn>
              <a:cxn ang="T111">
                <a:pos x="T46" y="T47"/>
              </a:cxn>
              <a:cxn ang="T112">
                <a:pos x="T48" y="T49"/>
              </a:cxn>
              <a:cxn ang="T113">
                <a:pos x="T50" y="T51"/>
              </a:cxn>
              <a:cxn ang="T114">
                <a:pos x="T52" y="T53"/>
              </a:cxn>
              <a:cxn ang="T115">
                <a:pos x="T54" y="T55"/>
              </a:cxn>
              <a:cxn ang="T116">
                <a:pos x="T56" y="T57"/>
              </a:cxn>
              <a:cxn ang="T117">
                <a:pos x="T58" y="T59"/>
              </a:cxn>
              <a:cxn ang="T118">
                <a:pos x="T60" y="T61"/>
              </a:cxn>
              <a:cxn ang="T119">
                <a:pos x="T62" y="T63"/>
              </a:cxn>
              <a:cxn ang="T120">
                <a:pos x="T64" y="T65"/>
              </a:cxn>
              <a:cxn ang="T121">
                <a:pos x="T66" y="T67"/>
              </a:cxn>
              <a:cxn ang="T122">
                <a:pos x="T68" y="T69"/>
              </a:cxn>
              <a:cxn ang="T123">
                <a:pos x="T70" y="T71"/>
              </a:cxn>
              <a:cxn ang="T124">
                <a:pos x="T72" y="T73"/>
              </a:cxn>
              <a:cxn ang="T125">
                <a:pos x="T74" y="T75"/>
              </a:cxn>
              <a:cxn ang="T126">
                <a:pos x="T76" y="T77"/>
              </a:cxn>
              <a:cxn ang="T127">
                <a:pos x="T78" y="T79"/>
              </a:cxn>
              <a:cxn ang="T128">
                <a:pos x="T80" y="T81"/>
              </a:cxn>
              <a:cxn ang="T129">
                <a:pos x="T82" y="T83"/>
              </a:cxn>
              <a:cxn ang="T130">
                <a:pos x="T84" y="T85"/>
              </a:cxn>
              <a:cxn ang="T131">
                <a:pos x="T86" y="T87"/>
              </a:cxn>
            </a:cxnLst>
            <a:rect l="T132" t="T133" r="T134" b="T135"/>
            <a:pathLst>
              <a:path w="691" h="1058">
                <a:moveTo>
                  <a:pt x="690" y="613"/>
                </a:moveTo>
                <a:lnTo>
                  <a:pt x="644" y="664"/>
                </a:lnTo>
                <a:lnTo>
                  <a:pt x="620" y="664"/>
                </a:lnTo>
                <a:lnTo>
                  <a:pt x="621" y="705"/>
                </a:lnTo>
                <a:lnTo>
                  <a:pt x="622" y="730"/>
                </a:lnTo>
                <a:lnTo>
                  <a:pt x="590" y="739"/>
                </a:lnTo>
                <a:lnTo>
                  <a:pt x="568" y="805"/>
                </a:lnTo>
                <a:lnTo>
                  <a:pt x="578" y="836"/>
                </a:lnTo>
                <a:lnTo>
                  <a:pt x="563" y="853"/>
                </a:lnTo>
                <a:lnTo>
                  <a:pt x="564" y="903"/>
                </a:lnTo>
                <a:lnTo>
                  <a:pt x="596" y="909"/>
                </a:lnTo>
                <a:lnTo>
                  <a:pt x="629" y="934"/>
                </a:lnTo>
                <a:lnTo>
                  <a:pt x="630" y="957"/>
                </a:lnTo>
                <a:lnTo>
                  <a:pt x="606" y="974"/>
                </a:lnTo>
                <a:lnTo>
                  <a:pt x="599" y="999"/>
                </a:lnTo>
                <a:lnTo>
                  <a:pt x="593" y="1049"/>
                </a:lnTo>
                <a:lnTo>
                  <a:pt x="585" y="1057"/>
                </a:lnTo>
                <a:lnTo>
                  <a:pt x="529" y="1034"/>
                </a:lnTo>
                <a:lnTo>
                  <a:pt x="496" y="1028"/>
                </a:lnTo>
                <a:lnTo>
                  <a:pt x="496" y="1011"/>
                </a:lnTo>
                <a:lnTo>
                  <a:pt x="503" y="995"/>
                </a:lnTo>
                <a:lnTo>
                  <a:pt x="512" y="979"/>
                </a:lnTo>
                <a:lnTo>
                  <a:pt x="494" y="970"/>
                </a:lnTo>
                <a:lnTo>
                  <a:pt x="494" y="947"/>
                </a:lnTo>
                <a:lnTo>
                  <a:pt x="478" y="931"/>
                </a:lnTo>
                <a:lnTo>
                  <a:pt x="460" y="881"/>
                </a:lnTo>
                <a:lnTo>
                  <a:pt x="427" y="867"/>
                </a:lnTo>
                <a:lnTo>
                  <a:pt x="395" y="860"/>
                </a:lnTo>
                <a:lnTo>
                  <a:pt x="379" y="835"/>
                </a:lnTo>
                <a:lnTo>
                  <a:pt x="393" y="787"/>
                </a:lnTo>
                <a:lnTo>
                  <a:pt x="431" y="736"/>
                </a:lnTo>
                <a:lnTo>
                  <a:pt x="423" y="729"/>
                </a:lnTo>
                <a:lnTo>
                  <a:pt x="416" y="729"/>
                </a:lnTo>
                <a:lnTo>
                  <a:pt x="390" y="705"/>
                </a:lnTo>
                <a:lnTo>
                  <a:pt x="374" y="698"/>
                </a:lnTo>
                <a:lnTo>
                  <a:pt x="342" y="699"/>
                </a:lnTo>
                <a:lnTo>
                  <a:pt x="333" y="683"/>
                </a:lnTo>
                <a:lnTo>
                  <a:pt x="303" y="700"/>
                </a:lnTo>
                <a:lnTo>
                  <a:pt x="255" y="702"/>
                </a:lnTo>
                <a:lnTo>
                  <a:pt x="237" y="678"/>
                </a:lnTo>
                <a:lnTo>
                  <a:pt x="214" y="679"/>
                </a:lnTo>
                <a:lnTo>
                  <a:pt x="155" y="583"/>
                </a:lnTo>
                <a:lnTo>
                  <a:pt x="99" y="552"/>
                </a:lnTo>
                <a:lnTo>
                  <a:pt x="82" y="529"/>
                </a:lnTo>
                <a:lnTo>
                  <a:pt x="64" y="488"/>
                </a:lnTo>
                <a:lnTo>
                  <a:pt x="68" y="374"/>
                </a:lnTo>
                <a:lnTo>
                  <a:pt x="63" y="236"/>
                </a:lnTo>
                <a:lnTo>
                  <a:pt x="8" y="245"/>
                </a:lnTo>
                <a:lnTo>
                  <a:pt x="0" y="254"/>
                </a:lnTo>
                <a:lnTo>
                  <a:pt x="15" y="212"/>
                </a:lnTo>
                <a:lnTo>
                  <a:pt x="39" y="211"/>
                </a:lnTo>
                <a:lnTo>
                  <a:pt x="62" y="194"/>
                </a:lnTo>
                <a:lnTo>
                  <a:pt x="69" y="162"/>
                </a:lnTo>
                <a:lnTo>
                  <a:pt x="108" y="144"/>
                </a:lnTo>
                <a:lnTo>
                  <a:pt x="115" y="103"/>
                </a:lnTo>
                <a:lnTo>
                  <a:pt x="114" y="78"/>
                </a:lnTo>
                <a:lnTo>
                  <a:pt x="129" y="70"/>
                </a:lnTo>
                <a:lnTo>
                  <a:pt x="162" y="77"/>
                </a:lnTo>
                <a:lnTo>
                  <a:pt x="185" y="84"/>
                </a:lnTo>
                <a:lnTo>
                  <a:pt x="210" y="100"/>
                </a:lnTo>
                <a:lnTo>
                  <a:pt x="258" y="81"/>
                </a:lnTo>
                <a:lnTo>
                  <a:pt x="346" y="94"/>
                </a:lnTo>
                <a:lnTo>
                  <a:pt x="354" y="110"/>
                </a:lnTo>
                <a:lnTo>
                  <a:pt x="410" y="92"/>
                </a:lnTo>
                <a:lnTo>
                  <a:pt x="447" y="58"/>
                </a:lnTo>
                <a:lnTo>
                  <a:pt x="447" y="33"/>
                </a:lnTo>
                <a:lnTo>
                  <a:pt x="446" y="17"/>
                </a:lnTo>
                <a:lnTo>
                  <a:pt x="471" y="25"/>
                </a:lnTo>
                <a:lnTo>
                  <a:pt x="486" y="0"/>
                </a:lnTo>
                <a:lnTo>
                  <a:pt x="495" y="48"/>
                </a:lnTo>
                <a:lnTo>
                  <a:pt x="502" y="32"/>
                </a:lnTo>
                <a:lnTo>
                  <a:pt x="542" y="31"/>
                </a:lnTo>
                <a:lnTo>
                  <a:pt x="550" y="46"/>
                </a:lnTo>
                <a:lnTo>
                  <a:pt x="546" y="145"/>
                </a:lnTo>
                <a:lnTo>
                  <a:pt x="564" y="202"/>
                </a:lnTo>
                <a:lnTo>
                  <a:pt x="566" y="226"/>
                </a:lnTo>
                <a:lnTo>
                  <a:pt x="589" y="225"/>
                </a:lnTo>
                <a:lnTo>
                  <a:pt x="605" y="249"/>
                </a:lnTo>
                <a:lnTo>
                  <a:pt x="623" y="297"/>
                </a:lnTo>
                <a:lnTo>
                  <a:pt x="607" y="297"/>
                </a:lnTo>
                <a:lnTo>
                  <a:pt x="609" y="371"/>
                </a:lnTo>
                <a:lnTo>
                  <a:pt x="594" y="379"/>
                </a:lnTo>
                <a:lnTo>
                  <a:pt x="596" y="429"/>
                </a:lnTo>
                <a:lnTo>
                  <a:pt x="580" y="436"/>
                </a:lnTo>
                <a:lnTo>
                  <a:pt x="616" y="559"/>
                </a:lnTo>
                <a:lnTo>
                  <a:pt x="632" y="566"/>
                </a:lnTo>
                <a:lnTo>
                  <a:pt x="681" y="589"/>
                </a:lnTo>
                <a:lnTo>
                  <a:pt x="690" y="613"/>
                </a:lnTo>
              </a:path>
            </a:pathLst>
          </a:custGeom>
          <a:noFill/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CH"/>
          </a:p>
        </p:txBody>
      </p:sp>
      <p:sp>
        <p:nvSpPr>
          <p:cNvPr id="42" name="Freeform 68">
            <a:extLst>
              <a:ext uri="{FF2B5EF4-FFF2-40B4-BE49-F238E27FC236}">
                <a16:creationId xmlns:a16="http://schemas.microsoft.com/office/drawing/2014/main" id="{73C6C8F0-863D-7D7F-9C52-3E4F78DD7122}"/>
              </a:ext>
            </a:extLst>
          </p:cNvPr>
          <p:cNvSpPr>
            <a:spLocks/>
          </p:cNvSpPr>
          <p:nvPr/>
        </p:nvSpPr>
        <p:spPr bwMode="auto">
          <a:xfrm>
            <a:off x="6640140" y="2834755"/>
            <a:ext cx="3032946" cy="2245656"/>
          </a:xfrm>
          <a:custGeom>
            <a:avLst/>
            <a:gdLst>
              <a:gd name="T0" fmla="*/ 394 w 1591"/>
              <a:gd name="T1" fmla="*/ 1130 h 1186"/>
              <a:gd name="T2" fmla="*/ 388 w 1591"/>
              <a:gd name="T3" fmla="*/ 943 h 1186"/>
              <a:gd name="T4" fmla="*/ 367 w 1591"/>
              <a:gd name="T5" fmla="*/ 797 h 1186"/>
              <a:gd name="T6" fmla="*/ 328 w 1591"/>
              <a:gd name="T7" fmla="*/ 618 h 1186"/>
              <a:gd name="T8" fmla="*/ 264 w 1591"/>
              <a:gd name="T9" fmla="*/ 572 h 1186"/>
              <a:gd name="T10" fmla="*/ 225 w 1591"/>
              <a:gd name="T11" fmla="*/ 630 h 1186"/>
              <a:gd name="T12" fmla="*/ 35 w 1591"/>
              <a:gd name="T13" fmla="*/ 654 h 1186"/>
              <a:gd name="T14" fmla="*/ 0 w 1591"/>
              <a:gd name="T15" fmla="*/ 581 h 1186"/>
              <a:gd name="T16" fmla="*/ 77 w 1591"/>
              <a:gd name="T17" fmla="*/ 489 h 1186"/>
              <a:gd name="T18" fmla="*/ 145 w 1591"/>
              <a:gd name="T19" fmla="*/ 380 h 1186"/>
              <a:gd name="T20" fmla="*/ 225 w 1591"/>
              <a:gd name="T21" fmla="*/ 370 h 1186"/>
              <a:gd name="T22" fmla="*/ 341 w 1591"/>
              <a:gd name="T23" fmla="*/ 267 h 1186"/>
              <a:gd name="T24" fmla="*/ 476 w 1591"/>
              <a:gd name="T25" fmla="*/ 230 h 1186"/>
              <a:gd name="T26" fmla="*/ 619 w 1591"/>
              <a:gd name="T27" fmla="*/ 218 h 1186"/>
              <a:gd name="T28" fmla="*/ 706 w 1591"/>
              <a:gd name="T29" fmla="*/ 181 h 1186"/>
              <a:gd name="T30" fmla="*/ 683 w 1591"/>
              <a:gd name="T31" fmla="*/ 11 h 1186"/>
              <a:gd name="T32" fmla="*/ 804 w 1591"/>
              <a:gd name="T33" fmla="*/ 6 h 1186"/>
              <a:gd name="T34" fmla="*/ 909 w 1591"/>
              <a:gd name="T35" fmla="*/ 27 h 1186"/>
              <a:gd name="T36" fmla="*/ 1039 w 1591"/>
              <a:gd name="T37" fmla="*/ 95 h 1186"/>
              <a:gd name="T38" fmla="*/ 1146 w 1591"/>
              <a:gd name="T39" fmla="*/ 207 h 1186"/>
              <a:gd name="T40" fmla="*/ 1237 w 1591"/>
              <a:gd name="T41" fmla="*/ 268 h 1186"/>
              <a:gd name="T42" fmla="*/ 1401 w 1591"/>
              <a:gd name="T43" fmla="*/ 164 h 1186"/>
              <a:gd name="T44" fmla="*/ 1486 w 1591"/>
              <a:gd name="T45" fmla="*/ 64 h 1186"/>
              <a:gd name="T46" fmla="*/ 1561 w 1591"/>
              <a:gd name="T47" fmla="*/ 176 h 1186"/>
              <a:gd name="T48" fmla="*/ 1556 w 1591"/>
              <a:gd name="T49" fmla="*/ 282 h 1186"/>
              <a:gd name="T50" fmla="*/ 1513 w 1591"/>
              <a:gd name="T51" fmla="*/ 398 h 1186"/>
              <a:gd name="T52" fmla="*/ 1526 w 1591"/>
              <a:gd name="T53" fmla="*/ 527 h 1186"/>
              <a:gd name="T54" fmla="*/ 1489 w 1591"/>
              <a:gd name="T55" fmla="*/ 626 h 1186"/>
              <a:gd name="T56" fmla="*/ 1409 w 1591"/>
              <a:gd name="T57" fmla="*/ 604 h 1186"/>
              <a:gd name="T58" fmla="*/ 1295 w 1591"/>
              <a:gd name="T59" fmla="*/ 576 h 1186"/>
              <a:gd name="T60" fmla="*/ 1249 w 1591"/>
              <a:gd name="T61" fmla="*/ 635 h 1186"/>
              <a:gd name="T62" fmla="*/ 1222 w 1591"/>
              <a:gd name="T63" fmla="*/ 759 h 1186"/>
              <a:gd name="T64" fmla="*/ 1302 w 1591"/>
              <a:gd name="T65" fmla="*/ 796 h 1186"/>
              <a:gd name="T66" fmla="*/ 1289 w 1591"/>
              <a:gd name="T67" fmla="*/ 870 h 1186"/>
              <a:gd name="T68" fmla="*/ 1335 w 1591"/>
              <a:gd name="T69" fmla="*/ 1048 h 1186"/>
              <a:gd name="T70" fmla="*/ 1248 w 1591"/>
              <a:gd name="T71" fmla="*/ 1083 h 1186"/>
              <a:gd name="T72" fmla="*/ 1213 w 1591"/>
              <a:gd name="T73" fmla="*/ 994 h 1186"/>
              <a:gd name="T74" fmla="*/ 1164 w 1591"/>
              <a:gd name="T75" fmla="*/ 948 h 1186"/>
              <a:gd name="T76" fmla="*/ 1121 w 1591"/>
              <a:gd name="T77" fmla="*/ 867 h 1186"/>
              <a:gd name="T78" fmla="*/ 1051 w 1591"/>
              <a:gd name="T79" fmla="*/ 902 h 1186"/>
              <a:gd name="T80" fmla="*/ 947 w 1591"/>
              <a:gd name="T81" fmla="*/ 931 h 1186"/>
              <a:gd name="T82" fmla="*/ 910 w 1591"/>
              <a:gd name="T83" fmla="*/ 980 h 1186"/>
              <a:gd name="T84" fmla="*/ 747 w 1591"/>
              <a:gd name="T85" fmla="*/ 914 h 1186"/>
              <a:gd name="T86" fmla="*/ 713 w 1591"/>
              <a:gd name="T87" fmla="*/ 841 h 1186"/>
              <a:gd name="T88" fmla="*/ 701 w 1591"/>
              <a:gd name="T89" fmla="*/ 744 h 1186"/>
              <a:gd name="T90" fmla="*/ 669 w 1591"/>
              <a:gd name="T91" fmla="*/ 737 h 1186"/>
              <a:gd name="T92" fmla="*/ 636 w 1591"/>
              <a:gd name="T93" fmla="*/ 731 h 1186"/>
              <a:gd name="T94" fmla="*/ 536 w 1591"/>
              <a:gd name="T95" fmla="*/ 839 h 1186"/>
              <a:gd name="T96" fmla="*/ 580 w 1591"/>
              <a:gd name="T97" fmla="*/ 951 h 1186"/>
              <a:gd name="T98" fmla="*/ 522 w 1591"/>
              <a:gd name="T99" fmla="*/ 1118 h 1186"/>
              <a:gd name="T100" fmla="*/ 469 w 1591"/>
              <a:gd name="T101" fmla="*/ 1185 h 118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w 1591"/>
              <a:gd name="T154" fmla="*/ 0 h 1186"/>
              <a:gd name="T155" fmla="*/ 1591 w 1591"/>
              <a:gd name="T156" fmla="*/ 1186 h 1186"/>
            </a:gdLst>
            <a:ahLst/>
            <a:cxnLst>
              <a:cxn ang="T102">
                <a:pos x="T0" y="T1"/>
              </a:cxn>
              <a:cxn ang="T103">
                <a:pos x="T2" y="T3"/>
              </a:cxn>
              <a:cxn ang="T104">
                <a:pos x="T4" y="T5"/>
              </a:cxn>
              <a:cxn ang="T105">
                <a:pos x="T6" y="T7"/>
              </a:cxn>
              <a:cxn ang="T106">
                <a:pos x="T8" y="T9"/>
              </a:cxn>
              <a:cxn ang="T107">
                <a:pos x="T10" y="T11"/>
              </a:cxn>
              <a:cxn ang="T108">
                <a:pos x="T12" y="T13"/>
              </a:cxn>
              <a:cxn ang="T109">
                <a:pos x="T14" y="T15"/>
              </a:cxn>
              <a:cxn ang="T110">
                <a:pos x="T16" y="T17"/>
              </a:cxn>
              <a:cxn ang="T111">
                <a:pos x="T18" y="T19"/>
              </a:cxn>
              <a:cxn ang="T112">
                <a:pos x="T20" y="T21"/>
              </a:cxn>
              <a:cxn ang="T113">
                <a:pos x="T22" y="T23"/>
              </a:cxn>
              <a:cxn ang="T114">
                <a:pos x="T24" y="T25"/>
              </a:cxn>
              <a:cxn ang="T115">
                <a:pos x="T26" y="T27"/>
              </a:cxn>
              <a:cxn ang="T116">
                <a:pos x="T28" y="T29"/>
              </a:cxn>
              <a:cxn ang="T117">
                <a:pos x="T30" y="T31"/>
              </a:cxn>
              <a:cxn ang="T118">
                <a:pos x="T32" y="T33"/>
              </a:cxn>
              <a:cxn ang="T119">
                <a:pos x="T34" y="T35"/>
              </a:cxn>
              <a:cxn ang="T120">
                <a:pos x="T36" y="T37"/>
              </a:cxn>
              <a:cxn ang="T121">
                <a:pos x="T38" y="T39"/>
              </a:cxn>
              <a:cxn ang="T122">
                <a:pos x="T40" y="T41"/>
              </a:cxn>
              <a:cxn ang="T123">
                <a:pos x="T42" y="T43"/>
              </a:cxn>
              <a:cxn ang="T124">
                <a:pos x="T44" y="T45"/>
              </a:cxn>
              <a:cxn ang="T125">
                <a:pos x="T46" y="T47"/>
              </a:cxn>
              <a:cxn ang="T126">
                <a:pos x="T48" y="T49"/>
              </a:cxn>
              <a:cxn ang="T127">
                <a:pos x="T50" y="T51"/>
              </a:cxn>
              <a:cxn ang="T128">
                <a:pos x="T52" y="T53"/>
              </a:cxn>
              <a:cxn ang="T129">
                <a:pos x="T54" y="T55"/>
              </a:cxn>
              <a:cxn ang="T130">
                <a:pos x="T56" y="T57"/>
              </a:cxn>
              <a:cxn ang="T131">
                <a:pos x="T58" y="T59"/>
              </a:cxn>
              <a:cxn ang="T132">
                <a:pos x="T60" y="T61"/>
              </a:cxn>
              <a:cxn ang="T133">
                <a:pos x="T62" y="T63"/>
              </a:cxn>
              <a:cxn ang="T134">
                <a:pos x="T64" y="T65"/>
              </a:cxn>
              <a:cxn ang="T135">
                <a:pos x="T66" y="T67"/>
              </a:cxn>
              <a:cxn ang="T136">
                <a:pos x="T68" y="T69"/>
              </a:cxn>
              <a:cxn ang="T137">
                <a:pos x="T70" y="T71"/>
              </a:cxn>
              <a:cxn ang="T138">
                <a:pos x="T72" y="T73"/>
              </a:cxn>
              <a:cxn ang="T139">
                <a:pos x="T74" y="T75"/>
              </a:cxn>
              <a:cxn ang="T140">
                <a:pos x="T76" y="T77"/>
              </a:cxn>
              <a:cxn ang="T141">
                <a:pos x="T78" y="T79"/>
              </a:cxn>
              <a:cxn ang="T142">
                <a:pos x="T80" y="T81"/>
              </a:cxn>
              <a:cxn ang="T143">
                <a:pos x="T82" y="T83"/>
              </a:cxn>
              <a:cxn ang="T144">
                <a:pos x="T84" y="T85"/>
              </a:cxn>
              <a:cxn ang="T145">
                <a:pos x="T86" y="T87"/>
              </a:cxn>
              <a:cxn ang="T146">
                <a:pos x="T88" y="T89"/>
              </a:cxn>
              <a:cxn ang="T147">
                <a:pos x="T90" y="T91"/>
              </a:cxn>
              <a:cxn ang="T148">
                <a:pos x="T92" y="T93"/>
              </a:cxn>
              <a:cxn ang="T149">
                <a:pos x="T94" y="T95"/>
              </a:cxn>
              <a:cxn ang="T150">
                <a:pos x="T96" y="T97"/>
              </a:cxn>
              <a:cxn ang="T151">
                <a:pos x="T98" y="T99"/>
              </a:cxn>
              <a:cxn ang="T152">
                <a:pos x="T100" y="T101"/>
              </a:cxn>
            </a:cxnLst>
            <a:rect l="T153" t="T154" r="T155" b="T156"/>
            <a:pathLst>
              <a:path w="1591" h="1186">
                <a:moveTo>
                  <a:pt x="469" y="1185"/>
                </a:moveTo>
                <a:lnTo>
                  <a:pt x="459" y="1160"/>
                </a:lnTo>
                <a:lnTo>
                  <a:pt x="410" y="1138"/>
                </a:lnTo>
                <a:lnTo>
                  <a:pt x="394" y="1130"/>
                </a:lnTo>
                <a:lnTo>
                  <a:pt x="358" y="1008"/>
                </a:lnTo>
                <a:lnTo>
                  <a:pt x="374" y="1001"/>
                </a:lnTo>
                <a:lnTo>
                  <a:pt x="372" y="951"/>
                </a:lnTo>
                <a:lnTo>
                  <a:pt x="388" y="943"/>
                </a:lnTo>
                <a:lnTo>
                  <a:pt x="386" y="869"/>
                </a:lnTo>
                <a:lnTo>
                  <a:pt x="401" y="869"/>
                </a:lnTo>
                <a:lnTo>
                  <a:pt x="384" y="821"/>
                </a:lnTo>
                <a:lnTo>
                  <a:pt x="367" y="797"/>
                </a:lnTo>
                <a:lnTo>
                  <a:pt x="344" y="798"/>
                </a:lnTo>
                <a:lnTo>
                  <a:pt x="342" y="774"/>
                </a:lnTo>
                <a:lnTo>
                  <a:pt x="324" y="717"/>
                </a:lnTo>
                <a:lnTo>
                  <a:pt x="328" y="618"/>
                </a:lnTo>
                <a:lnTo>
                  <a:pt x="320" y="603"/>
                </a:lnTo>
                <a:lnTo>
                  <a:pt x="280" y="604"/>
                </a:lnTo>
                <a:lnTo>
                  <a:pt x="273" y="620"/>
                </a:lnTo>
                <a:lnTo>
                  <a:pt x="264" y="572"/>
                </a:lnTo>
                <a:lnTo>
                  <a:pt x="249" y="597"/>
                </a:lnTo>
                <a:lnTo>
                  <a:pt x="224" y="589"/>
                </a:lnTo>
                <a:lnTo>
                  <a:pt x="225" y="605"/>
                </a:lnTo>
                <a:lnTo>
                  <a:pt x="225" y="630"/>
                </a:lnTo>
                <a:lnTo>
                  <a:pt x="187" y="664"/>
                </a:lnTo>
                <a:lnTo>
                  <a:pt x="131" y="683"/>
                </a:lnTo>
                <a:lnTo>
                  <a:pt x="123" y="666"/>
                </a:lnTo>
                <a:lnTo>
                  <a:pt x="35" y="654"/>
                </a:lnTo>
                <a:lnTo>
                  <a:pt x="33" y="604"/>
                </a:lnTo>
                <a:lnTo>
                  <a:pt x="25" y="588"/>
                </a:lnTo>
                <a:lnTo>
                  <a:pt x="8" y="597"/>
                </a:lnTo>
                <a:lnTo>
                  <a:pt x="0" y="581"/>
                </a:lnTo>
                <a:lnTo>
                  <a:pt x="23" y="556"/>
                </a:lnTo>
                <a:lnTo>
                  <a:pt x="21" y="507"/>
                </a:lnTo>
                <a:lnTo>
                  <a:pt x="53" y="507"/>
                </a:lnTo>
                <a:lnTo>
                  <a:pt x="77" y="489"/>
                </a:lnTo>
                <a:lnTo>
                  <a:pt x="99" y="439"/>
                </a:lnTo>
                <a:lnTo>
                  <a:pt x="116" y="464"/>
                </a:lnTo>
                <a:lnTo>
                  <a:pt x="146" y="413"/>
                </a:lnTo>
                <a:lnTo>
                  <a:pt x="145" y="380"/>
                </a:lnTo>
                <a:lnTo>
                  <a:pt x="169" y="372"/>
                </a:lnTo>
                <a:lnTo>
                  <a:pt x="191" y="346"/>
                </a:lnTo>
                <a:lnTo>
                  <a:pt x="225" y="362"/>
                </a:lnTo>
                <a:lnTo>
                  <a:pt x="225" y="370"/>
                </a:lnTo>
                <a:lnTo>
                  <a:pt x="248" y="353"/>
                </a:lnTo>
                <a:lnTo>
                  <a:pt x="311" y="342"/>
                </a:lnTo>
                <a:lnTo>
                  <a:pt x="326" y="301"/>
                </a:lnTo>
                <a:lnTo>
                  <a:pt x="341" y="267"/>
                </a:lnTo>
                <a:lnTo>
                  <a:pt x="390" y="290"/>
                </a:lnTo>
                <a:lnTo>
                  <a:pt x="429" y="256"/>
                </a:lnTo>
                <a:lnTo>
                  <a:pt x="460" y="255"/>
                </a:lnTo>
                <a:lnTo>
                  <a:pt x="476" y="230"/>
                </a:lnTo>
                <a:lnTo>
                  <a:pt x="506" y="212"/>
                </a:lnTo>
                <a:lnTo>
                  <a:pt x="563" y="211"/>
                </a:lnTo>
                <a:lnTo>
                  <a:pt x="587" y="226"/>
                </a:lnTo>
                <a:lnTo>
                  <a:pt x="619" y="218"/>
                </a:lnTo>
                <a:lnTo>
                  <a:pt x="668" y="248"/>
                </a:lnTo>
                <a:lnTo>
                  <a:pt x="683" y="222"/>
                </a:lnTo>
                <a:lnTo>
                  <a:pt x="714" y="197"/>
                </a:lnTo>
                <a:lnTo>
                  <a:pt x="706" y="181"/>
                </a:lnTo>
                <a:lnTo>
                  <a:pt x="721" y="164"/>
                </a:lnTo>
                <a:lnTo>
                  <a:pt x="720" y="140"/>
                </a:lnTo>
                <a:lnTo>
                  <a:pt x="744" y="115"/>
                </a:lnTo>
                <a:lnTo>
                  <a:pt x="683" y="11"/>
                </a:lnTo>
                <a:lnTo>
                  <a:pt x="740" y="0"/>
                </a:lnTo>
                <a:lnTo>
                  <a:pt x="764" y="8"/>
                </a:lnTo>
                <a:lnTo>
                  <a:pt x="780" y="8"/>
                </a:lnTo>
                <a:lnTo>
                  <a:pt x="804" y="6"/>
                </a:lnTo>
                <a:lnTo>
                  <a:pt x="836" y="13"/>
                </a:lnTo>
                <a:lnTo>
                  <a:pt x="877" y="3"/>
                </a:lnTo>
                <a:lnTo>
                  <a:pt x="892" y="3"/>
                </a:lnTo>
                <a:lnTo>
                  <a:pt x="909" y="27"/>
                </a:lnTo>
                <a:lnTo>
                  <a:pt x="990" y="57"/>
                </a:lnTo>
                <a:lnTo>
                  <a:pt x="1022" y="64"/>
                </a:lnTo>
                <a:lnTo>
                  <a:pt x="1046" y="71"/>
                </a:lnTo>
                <a:lnTo>
                  <a:pt x="1039" y="95"/>
                </a:lnTo>
                <a:lnTo>
                  <a:pt x="1042" y="169"/>
                </a:lnTo>
                <a:lnTo>
                  <a:pt x="1114" y="199"/>
                </a:lnTo>
                <a:lnTo>
                  <a:pt x="1131" y="207"/>
                </a:lnTo>
                <a:lnTo>
                  <a:pt x="1146" y="207"/>
                </a:lnTo>
                <a:lnTo>
                  <a:pt x="1179" y="229"/>
                </a:lnTo>
                <a:lnTo>
                  <a:pt x="1204" y="253"/>
                </a:lnTo>
                <a:lnTo>
                  <a:pt x="1220" y="253"/>
                </a:lnTo>
                <a:lnTo>
                  <a:pt x="1237" y="268"/>
                </a:lnTo>
                <a:lnTo>
                  <a:pt x="1348" y="240"/>
                </a:lnTo>
                <a:lnTo>
                  <a:pt x="1348" y="223"/>
                </a:lnTo>
                <a:lnTo>
                  <a:pt x="1354" y="166"/>
                </a:lnTo>
                <a:lnTo>
                  <a:pt x="1401" y="164"/>
                </a:lnTo>
                <a:lnTo>
                  <a:pt x="1408" y="123"/>
                </a:lnTo>
                <a:lnTo>
                  <a:pt x="1446" y="64"/>
                </a:lnTo>
                <a:lnTo>
                  <a:pt x="1461" y="57"/>
                </a:lnTo>
                <a:lnTo>
                  <a:pt x="1486" y="64"/>
                </a:lnTo>
                <a:lnTo>
                  <a:pt x="1502" y="71"/>
                </a:lnTo>
                <a:lnTo>
                  <a:pt x="1510" y="95"/>
                </a:lnTo>
                <a:lnTo>
                  <a:pt x="1567" y="134"/>
                </a:lnTo>
                <a:lnTo>
                  <a:pt x="1561" y="176"/>
                </a:lnTo>
                <a:lnTo>
                  <a:pt x="1562" y="208"/>
                </a:lnTo>
                <a:lnTo>
                  <a:pt x="1572" y="231"/>
                </a:lnTo>
                <a:lnTo>
                  <a:pt x="1548" y="250"/>
                </a:lnTo>
                <a:lnTo>
                  <a:pt x="1556" y="282"/>
                </a:lnTo>
                <a:lnTo>
                  <a:pt x="1550" y="298"/>
                </a:lnTo>
                <a:lnTo>
                  <a:pt x="1535" y="323"/>
                </a:lnTo>
                <a:lnTo>
                  <a:pt x="1537" y="379"/>
                </a:lnTo>
                <a:lnTo>
                  <a:pt x="1513" y="398"/>
                </a:lnTo>
                <a:lnTo>
                  <a:pt x="1522" y="437"/>
                </a:lnTo>
                <a:lnTo>
                  <a:pt x="1500" y="463"/>
                </a:lnTo>
                <a:lnTo>
                  <a:pt x="1501" y="504"/>
                </a:lnTo>
                <a:lnTo>
                  <a:pt x="1526" y="527"/>
                </a:lnTo>
                <a:lnTo>
                  <a:pt x="1574" y="525"/>
                </a:lnTo>
                <a:lnTo>
                  <a:pt x="1590" y="534"/>
                </a:lnTo>
                <a:lnTo>
                  <a:pt x="1578" y="647"/>
                </a:lnTo>
                <a:lnTo>
                  <a:pt x="1489" y="626"/>
                </a:lnTo>
                <a:lnTo>
                  <a:pt x="1442" y="644"/>
                </a:lnTo>
                <a:lnTo>
                  <a:pt x="1433" y="628"/>
                </a:lnTo>
                <a:lnTo>
                  <a:pt x="1417" y="629"/>
                </a:lnTo>
                <a:lnTo>
                  <a:pt x="1409" y="604"/>
                </a:lnTo>
                <a:lnTo>
                  <a:pt x="1393" y="605"/>
                </a:lnTo>
                <a:lnTo>
                  <a:pt x="1382" y="540"/>
                </a:lnTo>
                <a:lnTo>
                  <a:pt x="1318" y="551"/>
                </a:lnTo>
                <a:lnTo>
                  <a:pt x="1295" y="576"/>
                </a:lnTo>
                <a:lnTo>
                  <a:pt x="1263" y="569"/>
                </a:lnTo>
                <a:lnTo>
                  <a:pt x="1255" y="594"/>
                </a:lnTo>
                <a:lnTo>
                  <a:pt x="1249" y="618"/>
                </a:lnTo>
                <a:lnTo>
                  <a:pt x="1249" y="635"/>
                </a:lnTo>
                <a:lnTo>
                  <a:pt x="1218" y="653"/>
                </a:lnTo>
                <a:lnTo>
                  <a:pt x="1219" y="702"/>
                </a:lnTo>
                <a:lnTo>
                  <a:pt x="1212" y="726"/>
                </a:lnTo>
                <a:lnTo>
                  <a:pt x="1222" y="759"/>
                </a:lnTo>
                <a:lnTo>
                  <a:pt x="1206" y="783"/>
                </a:lnTo>
                <a:lnTo>
                  <a:pt x="1239" y="807"/>
                </a:lnTo>
                <a:lnTo>
                  <a:pt x="1271" y="806"/>
                </a:lnTo>
                <a:lnTo>
                  <a:pt x="1302" y="796"/>
                </a:lnTo>
                <a:lnTo>
                  <a:pt x="1328" y="836"/>
                </a:lnTo>
                <a:lnTo>
                  <a:pt x="1320" y="852"/>
                </a:lnTo>
                <a:lnTo>
                  <a:pt x="1289" y="853"/>
                </a:lnTo>
                <a:lnTo>
                  <a:pt x="1289" y="870"/>
                </a:lnTo>
                <a:lnTo>
                  <a:pt x="1289" y="886"/>
                </a:lnTo>
                <a:lnTo>
                  <a:pt x="1274" y="903"/>
                </a:lnTo>
                <a:lnTo>
                  <a:pt x="1341" y="1007"/>
                </a:lnTo>
                <a:lnTo>
                  <a:pt x="1335" y="1048"/>
                </a:lnTo>
                <a:lnTo>
                  <a:pt x="1327" y="1064"/>
                </a:lnTo>
                <a:lnTo>
                  <a:pt x="1288" y="1074"/>
                </a:lnTo>
                <a:lnTo>
                  <a:pt x="1272" y="1066"/>
                </a:lnTo>
                <a:lnTo>
                  <a:pt x="1248" y="1083"/>
                </a:lnTo>
                <a:lnTo>
                  <a:pt x="1232" y="1076"/>
                </a:lnTo>
                <a:lnTo>
                  <a:pt x="1239" y="1035"/>
                </a:lnTo>
                <a:lnTo>
                  <a:pt x="1230" y="1010"/>
                </a:lnTo>
                <a:lnTo>
                  <a:pt x="1213" y="994"/>
                </a:lnTo>
                <a:lnTo>
                  <a:pt x="1197" y="995"/>
                </a:lnTo>
                <a:lnTo>
                  <a:pt x="1181" y="988"/>
                </a:lnTo>
                <a:lnTo>
                  <a:pt x="1180" y="963"/>
                </a:lnTo>
                <a:lnTo>
                  <a:pt x="1164" y="948"/>
                </a:lnTo>
                <a:lnTo>
                  <a:pt x="1178" y="898"/>
                </a:lnTo>
                <a:lnTo>
                  <a:pt x="1154" y="899"/>
                </a:lnTo>
                <a:lnTo>
                  <a:pt x="1145" y="859"/>
                </a:lnTo>
                <a:lnTo>
                  <a:pt x="1121" y="867"/>
                </a:lnTo>
                <a:lnTo>
                  <a:pt x="1098" y="893"/>
                </a:lnTo>
                <a:lnTo>
                  <a:pt x="1081" y="878"/>
                </a:lnTo>
                <a:lnTo>
                  <a:pt x="1059" y="902"/>
                </a:lnTo>
                <a:lnTo>
                  <a:pt x="1051" y="902"/>
                </a:lnTo>
                <a:lnTo>
                  <a:pt x="1020" y="920"/>
                </a:lnTo>
                <a:lnTo>
                  <a:pt x="980" y="938"/>
                </a:lnTo>
                <a:lnTo>
                  <a:pt x="956" y="930"/>
                </a:lnTo>
                <a:lnTo>
                  <a:pt x="947" y="931"/>
                </a:lnTo>
                <a:lnTo>
                  <a:pt x="932" y="948"/>
                </a:lnTo>
                <a:lnTo>
                  <a:pt x="948" y="964"/>
                </a:lnTo>
                <a:lnTo>
                  <a:pt x="934" y="996"/>
                </a:lnTo>
                <a:lnTo>
                  <a:pt x="910" y="980"/>
                </a:lnTo>
                <a:lnTo>
                  <a:pt x="878" y="1015"/>
                </a:lnTo>
                <a:lnTo>
                  <a:pt x="822" y="993"/>
                </a:lnTo>
                <a:lnTo>
                  <a:pt x="782" y="986"/>
                </a:lnTo>
                <a:lnTo>
                  <a:pt x="747" y="914"/>
                </a:lnTo>
                <a:lnTo>
                  <a:pt x="714" y="874"/>
                </a:lnTo>
                <a:lnTo>
                  <a:pt x="722" y="882"/>
                </a:lnTo>
                <a:lnTo>
                  <a:pt x="714" y="874"/>
                </a:lnTo>
                <a:lnTo>
                  <a:pt x="713" y="841"/>
                </a:lnTo>
                <a:lnTo>
                  <a:pt x="710" y="768"/>
                </a:lnTo>
                <a:lnTo>
                  <a:pt x="694" y="769"/>
                </a:lnTo>
                <a:lnTo>
                  <a:pt x="693" y="745"/>
                </a:lnTo>
                <a:lnTo>
                  <a:pt x="701" y="744"/>
                </a:lnTo>
                <a:lnTo>
                  <a:pt x="709" y="728"/>
                </a:lnTo>
                <a:lnTo>
                  <a:pt x="700" y="720"/>
                </a:lnTo>
                <a:lnTo>
                  <a:pt x="693" y="720"/>
                </a:lnTo>
                <a:lnTo>
                  <a:pt x="669" y="737"/>
                </a:lnTo>
                <a:lnTo>
                  <a:pt x="670" y="762"/>
                </a:lnTo>
                <a:lnTo>
                  <a:pt x="670" y="779"/>
                </a:lnTo>
                <a:lnTo>
                  <a:pt x="646" y="754"/>
                </a:lnTo>
                <a:lnTo>
                  <a:pt x="636" y="731"/>
                </a:lnTo>
                <a:lnTo>
                  <a:pt x="620" y="722"/>
                </a:lnTo>
                <a:lnTo>
                  <a:pt x="557" y="733"/>
                </a:lnTo>
                <a:lnTo>
                  <a:pt x="559" y="782"/>
                </a:lnTo>
                <a:lnTo>
                  <a:pt x="536" y="839"/>
                </a:lnTo>
                <a:lnTo>
                  <a:pt x="544" y="839"/>
                </a:lnTo>
                <a:lnTo>
                  <a:pt x="563" y="912"/>
                </a:lnTo>
                <a:lnTo>
                  <a:pt x="572" y="920"/>
                </a:lnTo>
                <a:lnTo>
                  <a:pt x="580" y="951"/>
                </a:lnTo>
                <a:lnTo>
                  <a:pt x="551" y="1043"/>
                </a:lnTo>
                <a:lnTo>
                  <a:pt x="545" y="1092"/>
                </a:lnTo>
                <a:lnTo>
                  <a:pt x="529" y="1093"/>
                </a:lnTo>
                <a:lnTo>
                  <a:pt x="522" y="1118"/>
                </a:lnTo>
                <a:lnTo>
                  <a:pt x="499" y="1143"/>
                </a:lnTo>
                <a:lnTo>
                  <a:pt x="484" y="1176"/>
                </a:lnTo>
                <a:lnTo>
                  <a:pt x="469" y="1176"/>
                </a:lnTo>
                <a:lnTo>
                  <a:pt x="469" y="1185"/>
                </a:lnTo>
              </a:path>
            </a:pathLst>
          </a:custGeom>
          <a:noFill/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1865806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Macintosh PowerPoint</Application>
  <PresentationFormat>Breitbild</PresentationFormat>
  <Paragraphs>0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PowerPoint-Präsentation</vt:lpstr>
    </vt:vector>
  </TitlesOfParts>
  <Manager/>
  <Company>https://muster-vorlage.ch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Schweizer Karte</dc:title>
  <dc:subject/>
  <dc:creator>https://muster-vorlage.ch</dc:creator>
  <cp:keywords/>
  <dc:description>Schweizer Karte
https://muster-vorlage.ch</dc:description>
  <cp:lastModifiedBy>Michael Muther</cp:lastModifiedBy>
  <cp:revision>7</cp:revision>
  <dcterms:created xsi:type="dcterms:W3CDTF">2022-06-14T06:21:54Z</dcterms:created>
  <dcterms:modified xsi:type="dcterms:W3CDTF">2023-10-21T15:22:19Z</dcterms:modified>
  <cp:category/>
</cp:coreProperties>
</file>