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027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296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940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906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961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23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9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655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75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369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067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405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uster-vorlage.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50999" y="2562236"/>
            <a:ext cx="2311399" cy="7958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dirty="0"/>
              <a:t>Peter Muster</a:t>
            </a:r>
            <a:br>
              <a:rPr lang="de-CH" dirty="0"/>
            </a:br>
            <a:r>
              <a:rPr lang="de-CH" sz="1200" dirty="0"/>
              <a:t>Leiter Geschäftsfeld A</a:t>
            </a:r>
            <a:endParaRPr lang="de-CH" dirty="0"/>
          </a:p>
        </p:txBody>
      </p:sp>
      <p:pic>
        <p:nvPicPr>
          <p:cNvPr id="1026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4" r="26434" b="76635"/>
          <a:stretch/>
        </p:blipFill>
        <p:spPr bwMode="auto">
          <a:xfrm>
            <a:off x="1727200" y="2656337"/>
            <a:ext cx="668865" cy="58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4588933" y="259296"/>
            <a:ext cx="2311399" cy="7958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dirty="0"/>
              <a:t>Andrea Meier</a:t>
            </a:r>
            <a:br>
              <a:rPr lang="de-CH" dirty="0"/>
            </a:br>
            <a:r>
              <a:rPr lang="de-CH" sz="1200" dirty="0"/>
              <a:t>CEO</a:t>
            </a:r>
            <a:endParaRPr lang="de-CH" dirty="0"/>
          </a:p>
        </p:txBody>
      </p:sp>
      <p:pic>
        <p:nvPicPr>
          <p:cNvPr id="6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4588933" y="365128"/>
            <a:ext cx="745067" cy="58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1930400" y="3654431"/>
            <a:ext cx="1998132" cy="7958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600" dirty="0"/>
              <a:t>Peter Muster</a:t>
            </a:r>
            <a:br>
              <a:rPr lang="de-CH" sz="1600" dirty="0"/>
            </a:br>
            <a:r>
              <a:rPr lang="de-CH" sz="1100" dirty="0"/>
              <a:t>Mitarbeiter</a:t>
            </a:r>
            <a:endParaRPr lang="de-CH" sz="1000" dirty="0"/>
          </a:p>
        </p:txBody>
      </p:sp>
      <p:pic>
        <p:nvPicPr>
          <p:cNvPr id="8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1974850" y="3795102"/>
            <a:ext cx="577847" cy="51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eck 12"/>
          <p:cNvSpPr/>
          <p:nvPr/>
        </p:nvSpPr>
        <p:spPr>
          <a:xfrm>
            <a:off x="4588932" y="2562236"/>
            <a:ext cx="2311399" cy="7958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dirty="0"/>
              <a:t>Michael Muster</a:t>
            </a:r>
            <a:br>
              <a:rPr lang="de-CH" dirty="0"/>
            </a:br>
            <a:r>
              <a:rPr lang="de-CH" sz="1200" dirty="0"/>
              <a:t>Leiter Geschäftsfeld B</a:t>
            </a:r>
            <a:endParaRPr lang="de-CH" dirty="0"/>
          </a:p>
        </p:txBody>
      </p:sp>
      <p:pic>
        <p:nvPicPr>
          <p:cNvPr id="14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4" r="26434" b="76635"/>
          <a:stretch/>
        </p:blipFill>
        <p:spPr bwMode="auto">
          <a:xfrm>
            <a:off x="4660900" y="2668068"/>
            <a:ext cx="668865" cy="58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hteck 16"/>
          <p:cNvSpPr/>
          <p:nvPr/>
        </p:nvSpPr>
        <p:spPr>
          <a:xfrm>
            <a:off x="7526865" y="2562236"/>
            <a:ext cx="2311399" cy="7958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dirty="0"/>
              <a:t>Daniela Muster</a:t>
            </a:r>
            <a:br>
              <a:rPr lang="de-CH" dirty="0"/>
            </a:br>
            <a:r>
              <a:rPr lang="de-CH" sz="1200" dirty="0"/>
              <a:t>Leiter Geschäftsfeld C</a:t>
            </a:r>
            <a:endParaRPr lang="de-CH" dirty="0"/>
          </a:p>
        </p:txBody>
      </p:sp>
      <p:pic>
        <p:nvPicPr>
          <p:cNvPr id="18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4" r="26434" b="76635"/>
          <a:stretch/>
        </p:blipFill>
        <p:spPr bwMode="auto">
          <a:xfrm>
            <a:off x="7600950" y="2661727"/>
            <a:ext cx="668862" cy="58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hteck 20"/>
          <p:cNvSpPr/>
          <p:nvPr/>
        </p:nvSpPr>
        <p:spPr>
          <a:xfrm>
            <a:off x="1943098" y="4693883"/>
            <a:ext cx="1998132" cy="7958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600" dirty="0"/>
              <a:t>Hans Müller</a:t>
            </a:r>
            <a:br>
              <a:rPr lang="de-CH" sz="1600" dirty="0"/>
            </a:br>
            <a:r>
              <a:rPr lang="de-CH" sz="1100" dirty="0"/>
              <a:t>Mitarbeiter</a:t>
            </a:r>
            <a:endParaRPr lang="de-CH" sz="1000" dirty="0"/>
          </a:p>
        </p:txBody>
      </p:sp>
      <p:pic>
        <p:nvPicPr>
          <p:cNvPr id="22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1974850" y="4834554"/>
            <a:ext cx="577847" cy="51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hteck 22"/>
          <p:cNvSpPr/>
          <p:nvPr/>
        </p:nvSpPr>
        <p:spPr>
          <a:xfrm>
            <a:off x="1930400" y="5733335"/>
            <a:ext cx="1998132" cy="7958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600" dirty="0"/>
              <a:t>Andrea Meier</a:t>
            </a:r>
            <a:br>
              <a:rPr lang="de-CH" sz="1600" dirty="0"/>
            </a:br>
            <a:r>
              <a:rPr lang="de-CH" sz="1100" dirty="0"/>
              <a:t>Mitarbeiter</a:t>
            </a:r>
            <a:endParaRPr lang="de-CH" sz="1000" dirty="0"/>
          </a:p>
        </p:txBody>
      </p:sp>
      <p:pic>
        <p:nvPicPr>
          <p:cNvPr id="24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1962140" y="5889966"/>
            <a:ext cx="577847" cy="51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hteck 24"/>
          <p:cNvSpPr/>
          <p:nvPr/>
        </p:nvSpPr>
        <p:spPr>
          <a:xfrm>
            <a:off x="7526865" y="1279550"/>
            <a:ext cx="2311399" cy="7958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dirty="0"/>
              <a:t>Carla Muster</a:t>
            </a:r>
            <a:br>
              <a:rPr lang="de-CH" dirty="0"/>
            </a:br>
            <a:r>
              <a:rPr lang="de-CH" sz="1200" dirty="0"/>
              <a:t>Finanzen und HRM</a:t>
            </a:r>
            <a:endParaRPr lang="de-CH" dirty="0"/>
          </a:p>
        </p:txBody>
      </p:sp>
      <p:pic>
        <p:nvPicPr>
          <p:cNvPr id="26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7526865" y="1385382"/>
            <a:ext cx="745067" cy="58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hteck 26"/>
          <p:cNvSpPr/>
          <p:nvPr/>
        </p:nvSpPr>
        <p:spPr>
          <a:xfrm>
            <a:off x="4885264" y="3654431"/>
            <a:ext cx="1998132" cy="7958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600" dirty="0"/>
              <a:t>Peter </a:t>
            </a:r>
            <a:r>
              <a:rPr lang="de-CH" sz="1600" dirty="0" err="1"/>
              <a:t>Käufeler</a:t>
            </a:r>
            <a:br>
              <a:rPr lang="de-CH" sz="1600" dirty="0"/>
            </a:br>
            <a:r>
              <a:rPr lang="de-CH" sz="1100" dirty="0"/>
              <a:t>Customer Support</a:t>
            </a:r>
            <a:endParaRPr lang="de-CH" sz="1000" dirty="0"/>
          </a:p>
        </p:txBody>
      </p:sp>
      <p:pic>
        <p:nvPicPr>
          <p:cNvPr id="28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4921248" y="3811062"/>
            <a:ext cx="577847" cy="51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hteck 28"/>
          <p:cNvSpPr/>
          <p:nvPr/>
        </p:nvSpPr>
        <p:spPr>
          <a:xfrm>
            <a:off x="4897962" y="4693883"/>
            <a:ext cx="1998132" cy="7958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600" dirty="0"/>
              <a:t>Eric </a:t>
            </a:r>
            <a:r>
              <a:rPr lang="de-CH" sz="1600" dirty="0" err="1"/>
              <a:t>Amherd</a:t>
            </a:r>
            <a:br>
              <a:rPr lang="de-CH" sz="1600" dirty="0"/>
            </a:br>
            <a:r>
              <a:rPr lang="de-CH" sz="1100" dirty="0"/>
              <a:t>Accounting</a:t>
            </a:r>
            <a:endParaRPr lang="de-CH" sz="1000" dirty="0"/>
          </a:p>
        </p:txBody>
      </p:sp>
      <p:pic>
        <p:nvPicPr>
          <p:cNvPr id="30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4933946" y="4850514"/>
            <a:ext cx="577847" cy="51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hteck 30"/>
          <p:cNvSpPr/>
          <p:nvPr/>
        </p:nvSpPr>
        <p:spPr>
          <a:xfrm>
            <a:off x="4885264" y="5733335"/>
            <a:ext cx="1998132" cy="7958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600" dirty="0"/>
              <a:t>Tina Meissner</a:t>
            </a:r>
            <a:br>
              <a:rPr lang="de-CH" sz="1600" dirty="0"/>
            </a:br>
            <a:r>
              <a:rPr lang="de-CH" sz="1100" dirty="0"/>
              <a:t>Webspezialist</a:t>
            </a:r>
            <a:endParaRPr lang="de-CH" sz="1000" dirty="0"/>
          </a:p>
        </p:txBody>
      </p:sp>
      <p:pic>
        <p:nvPicPr>
          <p:cNvPr id="32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4921248" y="5889966"/>
            <a:ext cx="577847" cy="51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hteck 37"/>
          <p:cNvSpPr/>
          <p:nvPr/>
        </p:nvSpPr>
        <p:spPr>
          <a:xfrm>
            <a:off x="7827434" y="3654431"/>
            <a:ext cx="1998132" cy="7958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600" dirty="0"/>
              <a:t>Max Jossen</a:t>
            </a:r>
            <a:br>
              <a:rPr lang="de-CH" sz="1600" dirty="0"/>
            </a:br>
            <a:r>
              <a:rPr lang="de-CH" sz="1100" dirty="0"/>
              <a:t>Marketing</a:t>
            </a:r>
            <a:endParaRPr lang="de-CH" sz="1000" dirty="0"/>
          </a:p>
        </p:txBody>
      </p:sp>
      <p:pic>
        <p:nvPicPr>
          <p:cNvPr id="39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7876118" y="3811062"/>
            <a:ext cx="577847" cy="51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hteck 39"/>
          <p:cNvSpPr/>
          <p:nvPr/>
        </p:nvSpPr>
        <p:spPr>
          <a:xfrm>
            <a:off x="7840132" y="4693883"/>
            <a:ext cx="1998132" cy="7958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600" dirty="0"/>
              <a:t>Yolanda Meyer</a:t>
            </a:r>
            <a:br>
              <a:rPr lang="de-CH" sz="1600" dirty="0"/>
            </a:br>
            <a:r>
              <a:rPr lang="de-CH" sz="1100" dirty="0"/>
              <a:t>Einkauf</a:t>
            </a:r>
            <a:endParaRPr lang="de-CH" sz="1000" dirty="0"/>
          </a:p>
        </p:txBody>
      </p:sp>
      <p:pic>
        <p:nvPicPr>
          <p:cNvPr id="41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7888816" y="4850514"/>
            <a:ext cx="577847" cy="51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hteck 41"/>
          <p:cNvSpPr/>
          <p:nvPr/>
        </p:nvSpPr>
        <p:spPr>
          <a:xfrm>
            <a:off x="7827434" y="5733335"/>
            <a:ext cx="1998132" cy="7958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1600" dirty="0"/>
              <a:t>Bettina Huber</a:t>
            </a:r>
            <a:br>
              <a:rPr lang="de-CH" sz="1600" dirty="0"/>
            </a:br>
            <a:r>
              <a:rPr lang="de-CH" sz="1100" dirty="0"/>
              <a:t>Support</a:t>
            </a:r>
            <a:endParaRPr lang="de-CH" sz="1000" dirty="0"/>
          </a:p>
        </p:txBody>
      </p:sp>
      <p:pic>
        <p:nvPicPr>
          <p:cNvPr id="43" name="Picture 2" descr="Junge, Menschliche, MÃ¤nnlich, Mann, Menschen, Pers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26434" b="76635"/>
          <a:stretch/>
        </p:blipFill>
        <p:spPr bwMode="auto">
          <a:xfrm>
            <a:off x="7876118" y="5889966"/>
            <a:ext cx="577847" cy="51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Gerader Verbinder 47"/>
          <p:cNvCxnSpPr>
            <a:stCxn id="5" idx="2"/>
            <a:endCxn id="13" idx="0"/>
          </p:cNvCxnSpPr>
          <p:nvPr/>
        </p:nvCxnSpPr>
        <p:spPr>
          <a:xfrm flipH="1">
            <a:off x="5744632" y="1055163"/>
            <a:ext cx="1" cy="15070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winkelte Verbindung 50"/>
          <p:cNvCxnSpPr>
            <a:endCxn id="2" idx="0"/>
          </p:cNvCxnSpPr>
          <p:nvPr/>
        </p:nvCxnSpPr>
        <p:spPr>
          <a:xfrm rot="10800000" flipV="1">
            <a:off x="2806700" y="1677482"/>
            <a:ext cx="2937931" cy="884754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winkelte Verbindung 53"/>
          <p:cNvCxnSpPr>
            <a:stCxn id="5" idx="2"/>
            <a:endCxn id="26" idx="1"/>
          </p:cNvCxnSpPr>
          <p:nvPr/>
        </p:nvCxnSpPr>
        <p:spPr>
          <a:xfrm rot="16200000" flipH="1">
            <a:off x="6324589" y="475207"/>
            <a:ext cx="622320" cy="1782232"/>
          </a:xfrm>
          <a:prstGeom prst="bentConnector2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winkelte Verbindung 56"/>
          <p:cNvCxnSpPr>
            <a:stCxn id="5" idx="2"/>
            <a:endCxn id="17" idx="0"/>
          </p:cNvCxnSpPr>
          <p:nvPr/>
        </p:nvCxnSpPr>
        <p:spPr>
          <a:xfrm rot="16200000" flipH="1">
            <a:off x="6460063" y="339733"/>
            <a:ext cx="1507073" cy="2937932"/>
          </a:xfrm>
          <a:prstGeom prst="bentConnector3">
            <a:avLst>
              <a:gd name="adj1" fmla="val 7977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winkelte Verbindung 59"/>
          <p:cNvCxnSpPr>
            <a:stCxn id="2" idx="1"/>
            <a:endCxn id="7" idx="1"/>
          </p:cNvCxnSpPr>
          <p:nvPr/>
        </p:nvCxnSpPr>
        <p:spPr>
          <a:xfrm rot="10800000" flipH="1" flipV="1">
            <a:off x="1650998" y="2960169"/>
            <a:ext cx="279401" cy="1092195"/>
          </a:xfrm>
          <a:prstGeom prst="bentConnector3">
            <a:avLst>
              <a:gd name="adj1" fmla="val -81818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winkelte Verbindung 62"/>
          <p:cNvCxnSpPr>
            <a:stCxn id="2" idx="1"/>
            <a:endCxn id="21" idx="1"/>
          </p:cNvCxnSpPr>
          <p:nvPr/>
        </p:nvCxnSpPr>
        <p:spPr>
          <a:xfrm rot="10800000" flipH="1" flipV="1">
            <a:off x="1650998" y="2960169"/>
            <a:ext cx="292099" cy="2131647"/>
          </a:xfrm>
          <a:prstGeom prst="bentConnector3">
            <a:avLst>
              <a:gd name="adj1" fmla="val -78261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Gewinkelte Verbindung 1037"/>
          <p:cNvCxnSpPr>
            <a:stCxn id="2" idx="1"/>
            <a:endCxn id="23" idx="1"/>
          </p:cNvCxnSpPr>
          <p:nvPr/>
        </p:nvCxnSpPr>
        <p:spPr>
          <a:xfrm rot="10800000" flipH="1" flipV="1">
            <a:off x="1650998" y="2960169"/>
            <a:ext cx="279401" cy="3171099"/>
          </a:xfrm>
          <a:prstGeom prst="bentConnector3">
            <a:avLst>
              <a:gd name="adj1" fmla="val -81818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Gewinkelte Verbindung 1041"/>
          <p:cNvCxnSpPr>
            <a:stCxn id="13" idx="1"/>
            <a:endCxn id="27" idx="1"/>
          </p:cNvCxnSpPr>
          <p:nvPr/>
        </p:nvCxnSpPr>
        <p:spPr>
          <a:xfrm rot="10800000" flipH="1" flipV="1">
            <a:off x="4588932" y="2960169"/>
            <a:ext cx="296332" cy="1092195"/>
          </a:xfrm>
          <a:prstGeom prst="bentConnector3">
            <a:avLst>
              <a:gd name="adj1" fmla="val -7714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Gewinkelte Verbindung 1043"/>
          <p:cNvCxnSpPr>
            <a:stCxn id="13" idx="1"/>
            <a:endCxn id="29" idx="1"/>
          </p:cNvCxnSpPr>
          <p:nvPr/>
        </p:nvCxnSpPr>
        <p:spPr>
          <a:xfrm rot="10800000" flipH="1" flipV="1">
            <a:off x="4588932" y="2960169"/>
            <a:ext cx="309030" cy="2131647"/>
          </a:xfrm>
          <a:prstGeom prst="bentConnector3">
            <a:avLst>
              <a:gd name="adj1" fmla="val -7397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Gewinkelte Verbindung 1046"/>
          <p:cNvCxnSpPr>
            <a:stCxn id="13" idx="1"/>
            <a:endCxn id="31" idx="1"/>
          </p:cNvCxnSpPr>
          <p:nvPr/>
        </p:nvCxnSpPr>
        <p:spPr>
          <a:xfrm rot="10800000" flipH="1" flipV="1">
            <a:off x="4588932" y="2960169"/>
            <a:ext cx="296332" cy="3171099"/>
          </a:xfrm>
          <a:prstGeom prst="bentConnector3">
            <a:avLst>
              <a:gd name="adj1" fmla="val -7714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Gewinkelte Verbindung 1049"/>
          <p:cNvCxnSpPr>
            <a:stCxn id="17" idx="1"/>
            <a:endCxn id="38" idx="1"/>
          </p:cNvCxnSpPr>
          <p:nvPr/>
        </p:nvCxnSpPr>
        <p:spPr>
          <a:xfrm rot="10800000" flipH="1" flipV="1">
            <a:off x="7526864" y="2960169"/>
            <a:ext cx="300569" cy="1092195"/>
          </a:xfrm>
          <a:prstGeom prst="bentConnector3">
            <a:avLst>
              <a:gd name="adj1" fmla="val -7605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Gewinkelte Verbindung 1053"/>
          <p:cNvCxnSpPr>
            <a:stCxn id="17" idx="1"/>
            <a:endCxn id="40" idx="1"/>
          </p:cNvCxnSpPr>
          <p:nvPr/>
        </p:nvCxnSpPr>
        <p:spPr>
          <a:xfrm rot="10800000" flipH="1" flipV="1">
            <a:off x="7526864" y="2960169"/>
            <a:ext cx="313267" cy="2131647"/>
          </a:xfrm>
          <a:prstGeom prst="bentConnector3">
            <a:avLst>
              <a:gd name="adj1" fmla="val -7297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Gewinkelte Verbindung 1055"/>
          <p:cNvCxnSpPr>
            <a:stCxn id="17" idx="1"/>
            <a:endCxn id="42" idx="1"/>
          </p:cNvCxnSpPr>
          <p:nvPr/>
        </p:nvCxnSpPr>
        <p:spPr>
          <a:xfrm rot="10800000" flipH="1" flipV="1">
            <a:off x="7526864" y="2960169"/>
            <a:ext cx="300569" cy="3171099"/>
          </a:xfrm>
          <a:prstGeom prst="bentConnector3">
            <a:avLst>
              <a:gd name="adj1" fmla="val -76056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8" name="Textfeld 1057"/>
          <p:cNvSpPr txBox="1"/>
          <p:nvPr/>
        </p:nvSpPr>
        <p:spPr>
          <a:xfrm>
            <a:off x="10456334" y="6131268"/>
            <a:ext cx="16118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>
                <a:hlinkClick r:id="rId4"/>
              </a:rPr>
              <a:t>https://muster-vorlage.ch</a:t>
            </a:r>
            <a:endParaRPr lang="de-CH" sz="1050" dirty="0"/>
          </a:p>
        </p:txBody>
      </p:sp>
    </p:spTree>
    <p:extLst>
      <p:ext uri="{BB962C8B-B14F-4D97-AF65-F5344CB8AC3E}">
        <p14:creationId xmlns:p14="http://schemas.microsoft.com/office/powerpoint/2010/main" val="297407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Macintosh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Manager/>
  <Company>Muster-Vorlage.ch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 Vorlage</dc:title>
  <dc:subject/>
  <dc:creator>Muster-Vorlage.ch</dc:creator>
  <cp:keywords/>
  <dc:description>Organigramm Vorlagen im Powerpoint Format
https://Muster-Vorlage.ch</dc:description>
  <cp:lastModifiedBy>Michael Muther</cp:lastModifiedBy>
  <cp:revision>6</cp:revision>
  <dcterms:created xsi:type="dcterms:W3CDTF">2019-08-09T10:29:09Z</dcterms:created>
  <dcterms:modified xsi:type="dcterms:W3CDTF">2024-03-31T13:34:00Z</dcterms:modified>
  <cp:category>Organigramm Vorlage</cp:category>
</cp:coreProperties>
</file>