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469C3-A306-45DB-8AD9-0C21826C5D2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CH"/>
        </a:p>
      </dgm:t>
    </dgm:pt>
    <dgm:pt modelId="{346E6253-3021-47F6-ACD5-AAAD75158BDF}">
      <dgm:prSet phldrT="[Text]"/>
      <dgm:spPr/>
      <dgm:t>
        <a:bodyPr/>
        <a:lstStyle/>
        <a:p>
          <a:r>
            <a:rPr lang="de-CH" dirty="0"/>
            <a:t>Leitung</a:t>
          </a:r>
        </a:p>
      </dgm:t>
    </dgm:pt>
    <dgm:pt modelId="{3F46EB90-723D-48BE-9E65-33FD43C720C0}" type="parTrans" cxnId="{927D9F3A-9738-426E-BD27-5AA70A21A6EF}">
      <dgm:prSet/>
      <dgm:spPr/>
      <dgm:t>
        <a:bodyPr/>
        <a:lstStyle/>
        <a:p>
          <a:endParaRPr lang="de-CH"/>
        </a:p>
      </dgm:t>
    </dgm:pt>
    <dgm:pt modelId="{2C03EA69-4C36-400C-859C-591226866DF7}" type="sibTrans" cxnId="{927D9F3A-9738-426E-BD27-5AA70A21A6EF}">
      <dgm:prSet/>
      <dgm:spPr/>
      <dgm:t>
        <a:bodyPr/>
        <a:lstStyle/>
        <a:p>
          <a:endParaRPr lang="de-CH"/>
        </a:p>
      </dgm:t>
    </dgm:pt>
    <dgm:pt modelId="{2FDA26A1-479B-4F54-820C-CD70387ECB33}" type="asst">
      <dgm:prSet phldrT="[Text]"/>
      <dgm:spPr/>
      <dgm:t>
        <a:bodyPr/>
        <a:lstStyle/>
        <a:p>
          <a:r>
            <a:rPr lang="de-CH" dirty="0"/>
            <a:t>Assistenz</a:t>
          </a:r>
        </a:p>
      </dgm:t>
    </dgm:pt>
    <dgm:pt modelId="{CA5F2479-6F92-4392-92C6-B520B244B2B9}" type="parTrans" cxnId="{48B8428E-2A16-4D23-B60C-F537068207F7}">
      <dgm:prSet/>
      <dgm:spPr/>
      <dgm:t>
        <a:bodyPr/>
        <a:lstStyle/>
        <a:p>
          <a:endParaRPr lang="de-CH"/>
        </a:p>
      </dgm:t>
    </dgm:pt>
    <dgm:pt modelId="{75A6B097-0C02-4EDE-8179-BBD7F2AF3989}" type="sibTrans" cxnId="{48B8428E-2A16-4D23-B60C-F537068207F7}">
      <dgm:prSet/>
      <dgm:spPr/>
      <dgm:t>
        <a:bodyPr/>
        <a:lstStyle/>
        <a:p>
          <a:endParaRPr lang="de-CH"/>
        </a:p>
      </dgm:t>
    </dgm:pt>
    <dgm:pt modelId="{E41457CE-CD2D-481B-AC81-47D1F7D52F6C}">
      <dgm:prSet phldrT="[Text]"/>
      <dgm:spPr/>
      <dgm:t>
        <a:bodyPr/>
        <a:lstStyle/>
        <a:p>
          <a:r>
            <a:rPr lang="de-CH" dirty="0"/>
            <a:t>Geschäftsfeld 1</a:t>
          </a:r>
        </a:p>
      </dgm:t>
    </dgm:pt>
    <dgm:pt modelId="{9284CAA3-ABA6-4A98-AA97-6C536955ED4C}" type="parTrans" cxnId="{061AB809-9DA6-43B3-81A6-90538B3ACC0C}">
      <dgm:prSet/>
      <dgm:spPr/>
      <dgm:t>
        <a:bodyPr/>
        <a:lstStyle/>
        <a:p>
          <a:endParaRPr lang="de-CH"/>
        </a:p>
      </dgm:t>
    </dgm:pt>
    <dgm:pt modelId="{8D4AD62D-C818-4C54-BC10-D70E9A5632C9}" type="sibTrans" cxnId="{061AB809-9DA6-43B3-81A6-90538B3ACC0C}">
      <dgm:prSet/>
      <dgm:spPr/>
      <dgm:t>
        <a:bodyPr/>
        <a:lstStyle/>
        <a:p>
          <a:endParaRPr lang="de-CH"/>
        </a:p>
      </dgm:t>
    </dgm:pt>
    <dgm:pt modelId="{663238C3-0EA3-4C43-A5D6-2E5DD1AEB01A}">
      <dgm:prSet phldrT="[Text]"/>
      <dgm:spPr/>
      <dgm:t>
        <a:bodyPr/>
        <a:lstStyle/>
        <a:p>
          <a:r>
            <a:rPr lang="de-CH" dirty="0"/>
            <a:t>Geschäftsfeld 2</a:t>
          </a:r>
        </a:p>
      </dgm:t>
    </dgm:pt>
    <dgm:pt modelId="{74C45929-FB5C-4477-903A-7C8E00956767}" type="parTrans" cxnId="{54D5D570-88D7-4A33-9482-9F8D66CBF9AA}">
      <dgm:prSet/>
      <dgm:spPr/>
      <dgm:t>
        <a:bodyPr/>
        <a:lstStyle/>
        <a:p>
          <a:endParaRPr lang="de-CH"/>
        </a:p>
      </dgm:t>
    </dgm:pt>
    <dgm:pt modelId="{57F7F22F-5DDB-465B-9EA4-8C7FB162086D}" type="sibTrans" cxnId="{54D5D570-88D7-4A33-9482-9F8D66CBF9AA}">
      <dgm:prSet/>
      <dgm:spPr/>
      <dgm:t>
        <a:bodyPr/>
        <a:lstStyle/>
        <a:p>
          <a:endParaRPr lang="de-CH"/>
        </a:p>
      </dgm:t>
    </dgm:pt>
    <dgm:pt modelId="{42FA34DC-7DB4-4575-928C-22399887C05E}">
      <dgm:prSet phldrT="[Text]"/>
      <dgm:spPr/>
      <dgm:t>
        <a:bodyPr/>
        <a:lstStyle/>
        <a:p>
          <a:r>
            <a:rPr lang="de-CH" dirty="0"/>
            <a:t>Geschäftsfeld 3</a:t>
          </a:r>
        </a:p>
      </dgm:t>
    </dgm:pt>
    <dgm:pt modelId="{04A63CDB-F06D-46BB-9B81-E196AEEFE7D6}" type="parTrans" cxnId="{2214A1D4-5EA1-4AF8-B892-210200BC2574}">
      <dgm:prSet/>
      <dgm:spPr/>
      <dgm:t>
        <a:bodyPr/>
        <a:lstStyle/>
        <a:p>
          <a:endParaRPr lang="de-CH"/>
        </a:p>
      </dgm:t>
    </dgm:pt>
    <dgm:pt modelId="{A7124F28-E3C1-4B4B-A79E-1F9E2298FB7E}" type="sibTrans" cxnId="{2214A1D4-5EA1-4AF8-B892-210200BC2574}">
      <dgm:prSet/>
      <dgm:spPr/>
      <dgm:t>
        <a:bodyPr/>
        <a:lstStyle/>
        <a:p>
          <a:endParaRPr lang="de-CH"/>
        </a:p>
      </dgm:t>
    </dgm:pt>
    <dgm:pt modelId="{88B78685-D74E-4413-9E2C-5C8A3668E7B7}">
      <dgm:prSet/>
      <dgm:spPr/>
      <dgm:t>
        <a:bodyPr/>
        <a:lstStyle/>
        <a:p>
          <a:r>
            <a:rPr lang="de-CH" dirty="0"/>
            <a:t>Teilbereich 1</a:t>
          </a:r>
        </a:p>
      </dgm:t>
    </dgm:pt>
    <dgm:pt modelId="{B0D267A6-A7BB-4CE9-9A37-F3E16DEE6F9C}" type="parTrans" cxnId="{D09CE80E-28A9-4619-BF38-86578268FD1A}">
      <dgm:prSet/>
      <dgm:spPr/>
      <dgm:t>
        <a:bodyPr/>
        <a:lstStyle/>
        <a:p>
          <a:endParaRPr lang="de-CH"/>
        </a:p>
      </dgm:t>
    </dgm:pt>
    <dgm:pt modelId="{1E7DB0FF-FCF8-4B17-89F3-FA927ED6642E}" type="sibTrans" cxnId="{D09CE80E-28A9-4619-BF38-86578268FD1A}">
      <dgm:prSet/>
      <dgm:spPr/>
      <dgm:t>
        <a:bodyPr/>
        <a:lstStyle/>
        <a:p>
          <a:endParaRPr lang="de-CH"/>
        </a:p>
      </dgm:t>
    </dgm:pt>
    <dgm:pt modelId="{8E3C1885-6D90-49F6-9D15-4AF04CABFF83}">
      <dgm:prSet/>
      <dgm:spPr/>
      <dgm:t>
        <a:bodyPr/>
        <a:lstStyle/>
        <a:p>
          <a:r>
            <a:rPr lang="de-CH" dirty="0"/>
            <a:t>Teilbereich 2</a:t>
          </a:r>
        </a:p>
      </dgm:t>
    </dgm:pt>
    <dgm:pt modelId="{6F830AF1-C13D-4804-9829-EE63940A114A}" type="parTrans" cxnId="{E158754E-BE7F-4240-B7BE-24E4D99D2508}">
      <dgm:prSet/>
      <dgm:spPr/>
      <dgm:t>
        <a:bodyPr/>
        <a:lstStyle/>
        <a:p>
          <a:endParaRPr lang="de-CH"/>
        </a:p>
      </dgm:t>
    </dgm:pt>
    <dgm:pt modelId="{CF78202B-EA55-418E-B60B-85B0AA99D069}" type="sibTrans" cxnId="{E158754E-BE7F-4240-B7BE-24E4D99D2508}">
      <dgm:prSet/>
      <dgm:spPr/>
      <dgm:t>
        <a:bodyPr/>
        <a:lstStyle/>
        <a:p>
          <a:endParaRPr lang="de-CH"/>
        </a:p>
      </dgm:t>
    </dgm:pt>
    <dgm:pt modelId="{5E301F8A-46D4-4E0A-AFBF-94C30289653B}">
      <dgm:prSet/>
      <dgm:spPr/>
      <dgm:t>
        <a:bodyPr/>
        <a:lstStyle/>
        <a:p>
          <a:r>
            <a:rPr lang="de-CH" dirty="0"/>
            <a:t>Teilbereich 1</a:t>
          </a:r>
        </a:p>
      </dgm:t>
    </dgm:pt>
    <dgm:pt modelId="{6D4C0714-DB98-4916-A579-AD8A7036BDFF}" type="parTrans" cxnId="{C3E9D231-3D3D-41EE-8FA0-FFF2C310178F}">
      <dgm:prSet/>
      <dgm:spPr/>
      <dgm:t>
        <a:bodyPr/>
        <a:lstStyle/>
        <a:p>
          <a:endParaRPr lang="de-CH"/>
        </a:p>
      </dgm:t>
    </dgm:pt>
    <dgm:pt modelId="{5D562A15-4839-4CDF-84B9-D563D79D81A3}" type="sibTrans" cxnId="{C3E9D231-3D3D-41EE-8FA0-FFF2C310178F}">
      <dgm:prSet/>
      <dgm:spPr/>
      <dgm:t>
        <a:bodyPr/>
        <a:lstStyle/>
        <a:p>
          <a:endParaRPr lang="de-CH"/>
        </a:p>
      </dgm:t>
    </dgm:pt>
    <dgm:pt modelId="{ECAB6258-7001-47B8-9360-F1462D330796}">
      <dgm:prSet/>
      <dgm:spPr/>
      <dgm:t>
        <a:bodyPr/>
        <a:lstStyle/>
        <a:p>
          <a:r>
            <a:rPr lang="de-CH" dirty="0"/>
            <a:t>Teilbereich 1</a:t>
          </a:r>
        </a:p>
      </dgm:t>
    </dgm:pt>
    <dgm:pt modelId="{F1CA14CB-B4F2-4953-8EBA-A84AC0D0FC94}" type="parTrans" cxnId="{8E3748F1-800F-48E4-AAC1-B0EDCE9BDFD6}">
      <dgm:prSet/>
      <dgm:spPr/>
      <dgm:t>
        <a:bodyPr/>
        <a:lstStyle/>
        <a:p>
          <a:endParaRPr lang="de-CH"/>
        </a:p>
      </dgm:t>
    </dgm:pt>
    <dgm:pt modelId="{B8501965-C869-4E84-827A-C98FC4361BB0}" type="sibTrans" cxnId="{8E3748F1-800F-48E4-AAC1-B0EDCE9BDFD6}">
      <dgm:prSet/>
      <dgm:spPr/>
      <dgm:t>
        <a:bodyPr/>
        <a:lstStyle/>
        <a:p>
          <a:endParaRPr lang="de-CH"/>
        </a:p>
      </dgm:t>
    </dgm:pt>
    <dgm:pt modelId="{8D28010F-46C5-45F8-89E8-D80D6B4FB3F0}">
      <dgm:prSet/>
      <dgm:spPr/>
      <dgm:t>
        <a:bodyPr/>
        <a:lstStyle/>
        <a:p>
          <a:r>
            <a:rPr lang="de-CH" dirty="0"/>
            <a:t>Teilbereich 2</a:t>
          </a:r>
        </a:p>
      </dgm:t>
    </dgm:pt>
    <dgm:pt modelId="{CBF5D09F-442E-4299-8302-DDAAD6792546}" type="parTrans" cxnId="{416B70D4-5390-4223-B652-A3F23BD4067D}">
      <dgm:prSet/>
      <dgm:spPr/>
      <dgm:t>
        <a:bodyPr/>
        <a:lstStyle/>
        <a:p>
          <a:endParaRPr lang="de-CH"/>
        </a:p>
      </dgm:t>
    </dgm:pt>
    <dgm:pt modelId="{FA36E61A-D9D0-487E-B748-B1C29FBEA86F}" type="sibTrans" cxnId="{416B70D4-5390-4223-B652-A3F23BD4067D}">
      <dgm:prSet/>
      <dgm:spPr/>
      <dgm:t>
        <a:bodyPr/>
        <a:lstStyle/>
        <a:p>
          <a:endParaRPr lang="de-CH"/>
        </a:p>
      </dgm:t>
    </dgm:pt>
    <dgm:pt modelId="{01993CD7-B663-409C-B905-53F277CFE866}">
      <dgm:prSet/>
      <dgm:spPr/>
      <dgm:t>
        <a:bodyPr/>
        <a:lstStyle/>
        <a:p>
          <a:r>
            <a:rPr lang="de-CH" dirty="0"/>
            <a:t>Teilbereich 3</a:t>
          </a:r>
        </a:p>
      </dgm:t>
    </dgm:pt>
    <dgm:pt modelId="{8DCA5427-6DE8-4AFC-8548-01B45E18862B}" type="parTrans" cxnId="{1E6C7B4C-B4CA-4393-9F5C-D54C30B8F682}">
      <dgm:prSet/>
      <dgm:spPr/>
      <dgm:t>
        <a:bodyPr/>
        <a:lstStyle/>
        <a:p>
          <a:endParaRPr lang="de-CH"/>
        </a:p>
      </dgm:t>
    </dgm:pt>
    <dgm:pt modelId="{B4C2119A-03FE-4CBF-9865-B2AEEB73218A}" type="sibTrans" cxnId="{1E6C7B4C-B4CA-4393-9F5C-D54C30B8F682}">
      <dgm:prSet/>
      <dgm:spPr/>
      <dgm:t>
        <a:bodyPr/>
        <a:lstStyle/>
        <a:p>
          <a:endParaRPr lang="de-CH"/>
        </a:p>
      </dgm:t>
    </dgm:pt>
    <dgm:pt modelId="{8F7F06EE-0700-42FE-8422-1EAF1B3D62C7}">
      <dgm:prSet/>
      <dgm:spPr/>
      <dgm:t>
        <a:bodyPr/>
        <a:lstStyle/>
        <a:p>
          <a:r>
            <a:rPr lang="de-CH" dirty="0"/>
            <a:t>Teilbereich 3</a:t>
          </a:r>
        </a:p>
      </dgm:t>
    </dgm:pt>
    <dgm:pt modelId="{49580204-AB1B-43A8-A195-B68EF06897FF}" type="parTrans" cxnId="{AE2F3FCA-6605-4E17-821A-2E37836A468D}">
      <dgm:prSet/>
      <dgm:spPr/>
      <dgm:t>
        <a:bodyPr/>
        <a:lstStyle/>
        <a:p>
          <a:endParaRPr lang="de-CH"/>
        </a:p>
      </dgm:t>
    </dgm:pt>
    <dgm:pt modelId="{DB30E2E7-7C91-4170-9850-8040B05A27EF}" type="sibTrans" cxnId="{AE2F3FCA-6605-4E17-821A-2E37836A468D}">
      <dgm:prSet/>
      <dgm:spPr/>
      <dgm:t>
        <a:bodyPr/>
        <a:lstStyle/>
        <a:p>
          <a:endParaRPr lang="de-CH"/>
        </a:p>
      </dgm:t>
    </dgm:pt>
    <dgm:pt modelId="{1DA556B1-6A83-4885-ABCC-ABF4BC2C58E0}">
      <dgm:prSet/>
      <dgm:spPr/>
      <dgm:t>
        <a:bodyPr/>
        <a:lstStyle/>
        <a:p>
          <a:r>
            <a:rPr lang="de-CH" dirty="0"/>
            <a:t>Geschäftsfeld 4</a:t>
          </a:r>
        </a:p>
      </dgm:t>
    </dgm:pt>
    <dgm:pt modelId="{2F609643-67F8-4D4A-9304-53714FEBC092}" type="parTrans" cxnId="{FB1267C9-A8F0-4004-BDD4-B76AA38D20C1}">
      <dgm:prSet/>
      <dgm:spPr/>
      <dgm:t>
        <a:bodyPr/>
        <a:lstStyle/>
        <a:p>
          <a:endParaRPr lang="de-CH"/>
        </a:p>
      </dgm:t>
    </dgm:pt>
    <dgm:pt modelId="{8CD2AB0C-A1E1-431C-936E-E46568F6BFB0}" type="sibTrans" cxnId="{FB1267C9-A8F0-4004-BDD4-B76AA38D20C1}">
      <dgm:prSet/>
      <dgm:spPr/>
      <dgm:t>
        <a:bodyPr/>
        <a:lstStyle/>
        <a:p>
          <a:endParaRPr lang="de-CH"/>
        </a:p>
      </dgm:t>
    </dgm:pt>
    <dgm:pt modelId="{D092DECA-B02E-4391-A0E1-F37A57505019}">
      <dgm:prSet/>
      <dgm:spPr/>
      <dgm:t>
        <a:bodyPr/>
        <a:lstStyle/>
        <a:p>
          <a:r>
            <a:rPr lang="de-CH" dirty="0"/>
            <a:t>Teilbereich 1</a:t>
          </a:r>
        </a:p>
      </dgm:t>
    </dgm:pt>
    <dgm:pt modelId="{73F012C8-90DD-48CE-A091-6C9D3EC1D3E6}" type="parTrans" cxnId="{186404C5-48B6-4B8B-9586-B5A08F6100C4}">
      <dgm:prSet/>
      <dgm:spPr/>
      <dgm:t>
        <a:bodyPr/>
        <a:lstStyle/>
        <a:p>
          <a:endParaRPr lang="de-CH"/>
        </a:p>
      </dgm:t>
    </dgm:pt>
    <dgm:pt modelId="{3889D65D-21F9-4C22-B248-DEA110656196}" type="sibTrans" cxnId="{186404C5-48B6-4B8B-9586-B5A08F6100C4}">
      <dgm:prSet/>
      <dgm:spPr/>
      <dgm:t>
        <a:bodyPr/>
        <a:lstStyle/>
        <a:p>
          <a:endParaRPr lang="de-CH"/>
        </a:p>
      </dgm:t>
    </dgm:pt>
    <dgm:pt modelId="{C32062C4-F24F-4E92-815A-5B76D1B18AA2}">
      <dgm:prSet/>
      <dgm:spPr/>
      <dgm:t>
        <a:bodyPr/>
        <a:lstStyle/>
        <a:p>
          <a:r>
            <a:rPr lang="de-CH" dirty="0"/>
            <a:t>Teilbereich 3</a:t>
          </a:r>
        </a:p>
      </dgm:t>
    </dgm:pt>
    <dgm:pt modelId="{F5FFED05-D8B1-4F6E-8634-AF4E79FA58CA}" type="parTrans" cxnId="{72C9E179-FA7B-4D8C-9694-234AC3998E29}">
      <dgm:prSet/>
      <dgm:spPr/>
      <dgm:t>
        <a:bodyPr/>
        <a:lstStyle/>
        <a:p>
          <a:endParaRPr lang="de-CH"/>
        </a:p>
      </dgm:t>
    </dgm:pt>
    <dgm:pt modelId="{0C1F1346-7EAA-483A-9B78-0D0F6A458FC2}" type="sibTrans" cxnId="{72C9E179-FA7B-4D8C-9694-234AC3998E29}">
      <dgm:prSet/>
      <dgm:spPr/>
      <dgm:t>
        <a:bodyPr/>
        <a:lstStyle/>
        <a:p>
          <a:endParaRPr lang="de-CH"/>
        </a:p>
      </dgm:t>
    </dgm:pt>
    <dgm:pt modelId="{99CC8AFC-1027-42A8-86A5-35874CAAA8F9}">
      <dgm:prSet/>
      <dgm:spPr/>
      <dgm:t>
        <a:bodyPr/>
        <a:lstStyle/>
        <a:p>
          <a:r>
            <a:rPr lang="de-CH" dirty="0"/>
            <a:t>Teilbereich 2</a:t>
          </a:r>
        </a:p>
      </dgm:t>
    </dgm:pt>
    <dgm:pt modelId="{B0B6F188-3E4D-4E96-841C-AD69B0F92426}" type="parTrans" cxnId="{8DEA8987-1EB0-43DD-A1F6-D1D01DE9A5D5}">
      <dgm:prSet/>
      <dgm:spPr/>
      <dgm:t>
        <a:bodyPr/>
        <a:lstStyle/>
        <a:p>
          <a:endParaRPr lang="de-CH"/>
        </a:p>
      </dgm:t>
    </dgm:pt>
    <dgm:pt modelId="{693F55BC-B83A-41D3-B097-C697D8B48F41}" type="sibTrans" cxnId="{8DEA8987-1EB0-43DD-A1F6-D1D01DE9A5D5}">
      <dgm:prSet/>
      <dgm:spPr/>
      <dgm:t>
        <a:bodyPr/>
        <a:lstStyle/>
        <a:p>
          <a:endParaRPr lang="de-CH"/>
        </a:p>
      </dgm:t>
    </dgm:pt>
    <dgm:pt modelId="{2AE0116D-402E-410A-8EBD-3C06ACCC2E51}" type="pres">
      <dgm:prSet presAssocID="{539469C3-A306-45DB-8AD9-0C21826C5D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86AE54-7FE7-4AF3-8D33-5F57A4497049}" type="pres">
      <dgm:prSet presAssocID="{346E6253-3021-47F6-ACD5-AAAD75158BDF}" presName="hierRoot1" presStyleCnt="0">
        <dgm:presLayoutVars>
          <dgm:hierBranch val="init"/>
        </dgm:presLayoutVars>
      </dgm:prSet>
      <dgm:spPr/>
    </dgm:pt>
    <dgm:pt modelId="{0B23C7B6-CEDE-4492-88A9-7546E2F71952}" type="pres">
      <dgm:prSet presAssocID="{346E6253-3021-47F6-ACD5-AAAD75158BDF}" presName="rootComposite1" presStyleCnt="0"/>
      <dgm:spPr/>
    </dgm:pt>
    <dgm:pt modelId="{4F14C410-077E-4946-B768-7149A2BEB102}" type="pres">
      <dgm:prSet presAssocID="{346E6253-3021-47F6-ACD5-AAAD75158BDF}" presName="rootText1" presStyleLbl="node0" presStyleIdx="0" presStyleCnt="1">
        <dgm:presLayoutVars>
          <dgm:chPref val="3"/>
        </dgm:presLayoutVars>
      </dgm:prSet>
      <dgm:spPr/>
    </dgm:pt>
    <dgm:pt modelId="{BF45B484-4B68-4107-BB2E-368857482108}" type="pres">
      <dgm:prSet presAssocID="{346E6253-3021-47F6-ACD5-AAAD75158BDF}" presName="rootConnector1" presStyleLbl="node1" presStyleIdx="0" presStyleCnt="0"/>
      <dgm:spPr/>
    </dgm:pt>
    <dgm:pt modelId="{1E13DF6C-C938-435C-901A-3E8032D17C9F}" type="pres">
      <dgm:prSet presAssocID="{346E6253-3021-47F6-ACD5-AAAD75158BDF}" presName="hierChild2" presStyleCnt="0"/>
      <dgm:spPr/>
    </dgm:pt>
    <dgm:pt modelId="{1D6B7A38-98FD-48EC-8E1A-4E380568AF4B}" type="pres">
      <dgm:prSet presAssocID="{9284CAA3-ABA6-4A98-AA97-6C536955ED4C}" presName="Name37" presStyleLbl="parChTrans1D2" presStyleIdx="0" presStyleCnt="5"/>
      <dgm:spPr/>
    </dgm:pt>
    <dgm:pt modelId="{3F365081-5534-487C-ACC0-7A02D6072943}" type="pres">
      <dgm:prSet presAssocID="{E41457CE-CD2D-481B-AC81-47D1F7D52F6C}" presName="hierRoot2" presStyleCnt="0">
        <dgm:presLayoutVars>
          <dgm:hierBranch val="init"/>
        </dgm:presLayoutVars>
      </dgm:prSet>
      <dgm:spPr/>
    </dgm:pt>
    <dgm:pt modelId="{EB5FEFFD-CE7B-471A-9D13-C237580BAE9A}" type="pres">
      <dgm:prSet presAssocID="{E41457CE-CD2D-481B-AC81-47D1F7D52F6C}" presName="rootComposite" presStyleCnt="0"/>
      <dgm:spPr/>
    </dgm:pt>
    <dgm:pt modelId="{4938B71D-6ACE-4B5A-AFAE-73EB02829AC2}" type="pres">
      <dgm:prSet presAssocID="{E41457CE-CD2D-481B-AC81-47D1F7D52F6C}" presName="rootText" presStyleLbl="node2" presStyleIdx="0" presStyleCnt="4">
        <dgm:presLayoutVars>
          <dgm:chPref val="3"/>
        </dgm:presLayoutVars>
      </dgm:prSet>
      <dgm:spPr/>
    </dgm:pt>
    <dgm:pt modelId="{F4A78B9F-6883-464B-B322-B9CD0194B8E0}" type="pres">
      <dgm:prSet presAssocID="{E41457CE-CD2D-481B-AC81-47D1F7D52F6C}" presName="rootConnector" presStyleLbl="node2" presStyleIdx="0" presStyleCnt="4"/>
      <dgm:spPr/>
    </dgm:pt>
    <dgm:pt modelId="{45E31869-E6E6-4C8B-8643-90996D30C992}" type="pres">
      <dgm:prSet presAssocID="{E41457CE-CD2D-481B-AC81-47D1F7D52F6C}" presName="hierChild4" presStyleCnt="0"/>
      <dgm:spPr/>
    </dgm:pt>
    <dgm:pt modelId="{B7A2385D-BB22-4521-9735-D7B38AAE955A}" type="pres">
      <dgm:prSet presAssocID="{B0D267A6-A7BB-4CE9-9A37-F3E16DEE6F9C}" presName="Name37" presStyleLbl="parChTrans1D3" presStyleIdx="0" presStyleCnt="10"/>
      <dgm:spPr/>
    </dgm:pt>
    <dgm:pt modelId="{DB93076F-24D6-460E-B81D-F8FB3E96C4E8}" type="pres">
      <dgm:prSet presAssocID="{88B78685-D74E-4413-9E2C-5C8A3668E7B7}" presName="hierRoot2" presStyleCnt="0">
        <dgm:presLayoutVars>
          <dgm:hierBranch val="init"/>
        </dgm:presLayoutVars>
      </dgm:prSet>
      <dgm:spPr/>
    </dgm:pt>
    <dgm:pt modelId="{32D46C44-9E32-4CFA-A8F4-7187C385AA89}" type="pres">
      <dgm:prSet presAssocID="{88B78685-D74E-4413-9E2C-5C8A3668E7B7}" presName="rootComposite" presStyleCnt="0"/>
      <dgm:spPr/>
    </dgm:pt>
    <dgm:pt modelId="{BE4DE48F-4E72-4D39-8A14-7C4B484EADF2}" type="pres">
      <dgm:prSet presAssocID="{88B78685-D74E-4413-9E2C-5C8A3668E7B7}" presName="rootText" presStyleLbl="node3" presStyleIdx="0" presStyleCnt="10">
        <dgm:presLayoutVars>
          <dgm:chPref val="3"/>
        </dgm:presLayoutVars>
      </dgm:prSet>
      <dgm:spPr/>
    </dgm:pt>
    <dgm:pt modelId="{6E5AFC42-12CA-4D32-835A-7F1921FA7554}" type="pres">
      <dgm:prSet presAssocID="{88B78685-D74E-4413-9E2C-5C8A3668E7B7}" presName="rootConnector" presStyleLbl="node3" presStyleIdx="0" presStyleCnt="10"/>
      <dgm:spPr/>
    </dgm:pt>
    <dgm:pt modelId="{BBE07BBE-4DA8-48BB-9EE8-B3EDFF23D580}" type="pres">
      <dgm:prSet presAssocID="{88B78685-D74E-4413-9E2C-5C8A3668E7B7}" presName="hierChild4" presStyleCnt="0"/>
      <dgm:spPr/>
    </dgm:pt>
    <dgm:pt modelId="{4A3FD23A-6B66-47E7-8AF9-93F599B306FB}" type="pres">
      <dgm:prSet presAssocID="{88B78685-D74E-4413-9E2C-5C8A3668E7B7}" presName="hierChild5" presStyleCnt="0"/>
      <dgm:spPr/>
    </dgm:pt>
    <dgm:pt modelId="{F03C79A5-E277-4B98-8296-BA282F6C39A2}" type="pres">
      <dgm:prSet presAssocID="{6F830AF1-C13D-4804-9829-EE63940A114A}" presName="Name37" presStyleLbl="parChTrans1D3" presStyleIdx="1" presStyleCnt="10"/>
      <dgm:spPr/>
    </dgm:pt>
    <dgm:pt modelId="{26225FC0-CF62-43AF-8CCC-C3DF2D4CE924}" type="pres">
      <dgm:prSet presAssocID="{8E3C1885-6D90-49F6-9D15-4AF04CABFF83}" presName="hierRoot2" presStyleCnt="0">
        <dgm:presLayoutVars>
          <dgm:hierBranch val="init"/>
        </dgm:presLayoutVars>
      </dgm:prSet>
      <dgm:spPr/>
    </dgm:pt>
    <dgm:pt modelId="{F0AF2AED-F82F-4D9F-A379-88591A2BE2A0}" type="pres">
      <dgm:prSet presAssocID="{8E3C1885-6D90-49F6-9D15-4AF04CABFF83}" presName="rootComposite" presStyleCnt="0"/>
      <dgm:spPr/>
    </dgm:pt>
    <dgm:pt modelId="{68554C14-1C2A-4B17-9A4A-F7AEE06043DA}" type="pres">
      <dgm:prSet presAssocID="{8E3C1885-6D90-49F6-9D15-4AF04CABFF83}" presName="rootText" presStyleLbl="node3" presStyleIdx="1" presStyleCnt="10" custLinFactNeighborX="598" custLinFactNeighborY="-3585">
        <dgm:presLayoutVars>
          <dgm:chPref val="3"/>
        </dgm:presLayoutVars>
      </dgm:prSet>
      <dgm:spPr/>
    </dgm:pt>
    <dgm:pt modelId="{263FE021-B32C-4B23-9884-5F209DF59E12}" type="pres">
      <dgm:prSet presAssocID="{8E3C1885-6D90-49F6-9D15-4AF04CABFF83}" presName="rootConnector" presStyleLbl="node3" presStyleIdx="1" presStyleCnt="10"/>
      <dgm:spPr/>
    </dgm:pt>
    <dgm:pt modelId="{AFE27F55-2E88-44E7-AA8D-035D7DCFB307}" type="pres">
      <dgm:prSet presAssocID="{8E3C1885-6D90-49F6-9D15-4AF04CABFF83}" presName="hierChild4" presStyleCnt="0"/>
      <dgm:spPr/>
    </dgm:pt>
    <dgm:pt modelId="{79AF3C62-5947-4CC6-B36E-B4F8E77BB560}" type="pres">
      <dgm:prSet presAssocID="{8E3C1885-6D90-49F6-9D15-4AF04CABFF83}" presName="hierChild5" presStyleCnt="0"/>
      <dgm:spPr/>
    </dgm:pt>
    <dgm:pt modelId="{6DA4ECE2-AB11-476B-AAB2-2C1282A6E008}" type="pres">
      <dgm:prSet presAssocID="{49580204-AB1B-43A8-A195-B68EF06897FF}" presName="Name37" presStyleLbl="parChTrans1D3" presStyleIdx="2" presStyleCnt="10"/>
      <dgm:spPr/>
    </dgm:pt>
    <dgm:pt modelId="{C75AC102-0EA4-40CD-8AB4-A3901541E7A4}" type="pres">
      <dgm:prSet presAssocID="{8F7F06EE-0700-42FE-8422-1EAF1B3D62C7}" presName="hierRoot2" presStyleCnt="0">
        <dgm:presLayoutVars>
          <dgm:hierBranch val="init"/>
        </dgm:presLayoutVars>
      </dgm:prSet>
      <dgm:spPr/>
    </dgm:pt>
    <dgm:pt modelId="{C15DED3F-410D-482F-91A0-7FDF8D844A25}" type="pres">
      <dgm:prSet presAssocID="{8F7F06EE-0700-42FE-8422-1EAF1B3D62C7}" presName="rootComposite" presStyleCnt="0"/>
      <dgm:spPr/>
    </dgm:pt>
    <dgm:pt modelId="{E428D85B-2D65-4676-A2D4-A4BBB36DDB9D}" type="pres">
      <dgm:prSet presAssocID="{8F7F06EE-0700-42FE-8422-1EAF1B3D62C7}" presName="rootText" presStyleLbl="node3" presStyleIdx="2" presStyleCnt="10">
        <dgm:presLayoutVars>
          <dgm:chPref val="3"/>
        </dgm:presLayoutVars>
      </dgm:prSet>
      <dgm:spPr/>
    </dgm:pt>
    <dgm:pt modelId="{378A5A14-9F42-4164-B7DE-DC14D7720203}" type="pres">
      <dgm:prSet presAssocID="{8F7F06EE-0700-42FE-8422-1EAF1B3D62C7}" presName="rootConnector" presStyleLbl="node3" presStyleIdx="2" presStyleCnt="10"/>
      <dgm:spPr/>
    </dgm:pt>
    <dgm:pt modelId="{F35124C2-A081-4F93-ACCE-82CB392071C4}" type="pres">
      <dgm:prSet presAssocID="{8F7F06EE-0700-42FE-8422-1EAF1B3D62C7}" presName="hierChild4" presStyleCnt="0"/>
      <dgm:spPr/>
    </dgm:pt>
    <dgm:pt modelId="{DBDED3AF-76DC-4D1E-BEB7-35CBFAAD629F}" type="pres">
      <dgm:prSet presAssocID="{8F7F06EE-0700-42FE-8422-1EAF1B3D62C7}" presName="hierChild5" presStyleCnt="0"/>
      <dgm:spPr/>
    </dgm:pt>
    <dgm:pt modelId="{A9C42F5B-9169-438F-A0A8-113392A3C441}" type="pres">
      <dgm:prSet presAssocID="{E41457CE-CD2D-481B-AC81-47D1F7D52F6C}" presName="hierChild5" presStyleCnt="0"/>
      <dgm:spPr/>
    </dgm:pt>
    <dgm:pt modelId="{943E74F1-829C-47EF-AF07-8C7498DB7BC1}" type="pres">
      <dgm:prSet presAssocID="{74C45929-FB5C-4477-903A-7C8E00956767}" presName="Name37" presStyleLbl="parChTrans1D2" presStyleIdx="1" presStyleCnt="5"/>
      <dgm:spPr/>
    </dgm:pt>
    <dgm:pt modelId="{1CD10CEF-8D3F-453F-930A-40EA01B31025}" type="pres">
      <dgm:prSet presAssocID="{663238C3-0EA3-4C43-A5D6-2E5DD1AEB01A}" presName="hierRoot2" presStyleCnt="0">
        <dgm:presLayoutVars>
          <dgm:hierBranch val="init"/>
        </dgm:presLayoutVars>
      </dgm:prSet>
      <dgm:spPr/>
    </dgm:pt>
    <dgm:pt modelId="{3D4457C3-1B8F-4020-9ACD-7F6FEDCFFB54}" type="pres">
      <dgm:prSet presAssocID="{663238C3-0EA3-4C43-A5D6-2E5DD1AEB01A}" presName="rootComposite" presStyleCnt="0"/>
      <dgm:spPr/>
    </dgm:pt>
    <dgm:pt modelId="{3173EC21-1281-4E05-BE29-30A230DC9CDE}" type="pres">
      <dgm:prSet presAssocID="{663238C3-0EA3-4C43-A5D6-2E5DD1AEB01A}" presName="rootText" presStyleLbl="node2" presStyleIdx="1" presStyleCnt="4">
        <dgm:presLayoutVars>
          <dgm:chPref val="3"/>
        </dgm:presLayoutVars>
      </dgm:prSet>
      <dgm:spPr/>
    </dgm:pt>
    <dgm:pt modelId="{3AC0E870-672C-44FB-829D-E4B7506B176D}" type="pres">
      <dgm:prSet presAssocID="{663238C3-0EA3-4C43-A5D6-2E5DD1AEB01A}" presName="rootConnector" presStyleLbl="node2" presStyleIdx="1" presStyleCnt="4"/>
      <dgm:spPr/>
    </dgm:pt>
    <dgm:pt modelId="{5626E0E1-F150-43EB-B500-70E07B60BC08}" type="pres">
      <dgm:prSet presAssocID="{663238C3-0EA3-4C43-A5D6-2E5DD1AEB01A}" presName="hierChild4" presStyleCnt="0"/>
      <dgm:spPr/>
    </dgm:pt>
    <dgm:pt modelId="{6B08129B-3963-4E9E-A5C4-9419378B7625}" type="pres">
      <dgm:prSet presAssocID="{6D4C0714-DB98-4916-A579-AD8A7036BDFF}" presName="Name37" presStyleLbl="parChTrans1D3" presStyleIdx="3" presStyleCnt="10"/>
      <dgm:spPr/>
    </dgm:pt>
    <dgm:pt modelId="{8B04F7E1-5CE2-46C5-8F5B-F88E713F0226}" type="pres">
      <dgm:prSet presAssocID="{5E301F8A-46D4-4E0A-AFBF-94C30289653B}" presName="hierRoot2" presStyleCnt="0">
        <dgm:presLayoutVars>
          <dgm:hierBranch val="init"/>
        </dgm:presLayoutVars>
      </dgm:prSet>
      <dgm:spPr/>
    </dgm:pt>
    <dgm:pt modelId="{855F63C6-5F98-4378-B8D2-484A94CADE88}" type="pres">
      <dgm:prSet presAssocID="{5E301F8A-46D4-4E0A-AFBF-94C30289653B}" presName="rootComposite" presStyleCnt="0"/>
      <dgm:spPr/>
    </dgm:pt>
    <dgm:pt modelId="{209E9665-0C91-4A3C-A397-3DFC6BE8F64C}" type="pres">
      <dgm:prSet presAssocID="{5E301F8A-46D4-4E0A-AFBF-94C30289653B}" presName="rootText" presStyleLbl="node3" presStyleIdx="3" presStyleCnt="10">
        <dgm:presLayoutVars>
          <dgm:chPref val="3"/>
        </dgm:presLayoutVars>
      </dgm:prSet>
      <dgm:spPr/>
    </dgm:pt>
    <dgm:pt modelId="{E095617D-3A2C-4104-BCF2-355E5CA729FF}" type="pres">
      <dgm:prSet presAssocID="{5E301F8A-46D4-4E0A-AFBF-94C30289653B}" presName="rootConnector" presStyleLbl="node3" presStyleIdx="3" presStyleCnt="10"/>
      <dgm:spPr/>
    </dgm:pt>
    <dgm:pt modelId="{C07F7C9B-6935-4B81-AB1E-AF949BD97C85}" type="pres">
      <dgm:prSet presAssocID="{5E301F8A-46D4-4E0A-AFBF-94C30289653B}" presName="hierChild4" presStyleCnt="0"/>
      <dgm:spPr/>
    </dgm:pt>
    <dgm:pt modelId="{04AA5103-7569-4047-8AD2-B6B79D6F81CB}" type="pres">
      <dgm:prSet presAssocID="{5E301F8A-46D4-4E0A-AFBF-94C30289653B}" presName="hierChild5" presStyleCnt="0"/>
      <dgm:spPr/>
    </dgm:pt>
    <dgm:pt modelId="{56FA9A49-FA37-4BEA-8EE2-EDE59E918310}" type="pres">
      <dgm:prSet presAssocID="{B0B6F188-3E4D-4E96-841C-AD69B0F92426}" presName="Name37" presStyleLbl="parChTrans1D3" presStyleIdx="4" presStyleCnt="10"/>
      <dgm:spPr/>
    </dgm:pt>
    <dgm:pt modelId="{EBC3576E-5FD3-45E2-BAC7-FAC1E280EC00}" type="pres">
      <dgm:prSet presAssocID="{99CC8AFC-1027-42A8-86A5-35874CAAA8F9}" presName="hierRoot2" presStyleCnt="0">
        <dgm:presLayoutVars>
          <dgm:hierBranch val="init"/>
        </dgm:presLayoutVars>
      </dgm:prSet>
      <dgm:spPr/>
    </dgm:pt>
    <dgm:pt modelId="{DAB92057-E057-4F66-9A4D-670AB90EFE31}" type="pres">
      <dgm:prSet presAssocID="{99CC8AFC-1027-42A8-86A5-35874CAAA8F9}" presName="rootComposite" presStyleCnt="0"/>
      <dgm:spPr/>
    </dgm:pt>
    <dgm:pt modelId="{5940A707-0207-42DE-B4A5-68201FA94E42}" type="pres">
      <dgm:prSet presAssocID="{99CC8AFC-1027-42A8-86A5-35874CAAA8F9}" presName="rootText" presStyleLbl="node3" presStyleIdx="4" presStyleCnt="10">
        <dgm:presLayoutVars>
          <dgm:chPref val="3"/>
        </dgm:presLayoutVars>
      </dgm:prSet>
      <dgm:spPr/>
    </dgm:pt>
    <dgm:pt modelId="{78A9D82B-1433-48F6-8489-0135B9C1EC4B}" type="pres">
      <dgm:prSet presAssocID="{99CC8AFC-1027-42A8-86A5-35874CAAA8F9}" presName="rootConnector" presStyleLbl="node3" presStyleIdx="4" presStyleCnt="10"/>
      <dgm:spPr/>
    </dgm:pt>
    <dgm:pt modelId="{F1D554C1-F31E-4410-9360-E4D7089921E0}" type="pres">
      <dgm:prSet presAssocID="{99CC8AFC-1027-42A8-86A5-35874CAAA8F9}" presName="hierChild4" presStyleCnt="0"/>
      <dgm:spPr/>
    </dgm:pt>
    <dgm:pt modelId="{46DC13C1-2480-4A24-AB77-D7AB404EA6B1}" type="pres">
      <dgm:prSet presAssocID="{99CC8AFC-1027-42A8-86A5-35874CAAA8F9}" presName="hierChild5" presStyleCnt="0"/>
      <dgm:spPr/>
    </dgm:pt>
    <dgm:pt modelId="{7C7935E6-EFE5-46BF-A969-EDA067996611}" type="pres">
      <dgm:prSet presAssocID="{F5FFED05-D8B1-4F6E-8634-AF4E79FA58CA}" presName="Name37" presStyleLbl="parChTrans1D3" presStyleIdx="5" presStyleCnt="10"/>
      <dgm:spPr/>
    </dgm:pt>
    <dgm:pt modelId="{2C6DFD56-CB5E-4980-B911-EEE14FF3F416}" type="pres">
      <dgm:prSet presAssocID="{C32062C4-F24F-4E92-815A-5B76D1B18AA2}" presName="hierRoot2" presStyleCnt="0">
        <dgm:presLayoutVars>
          <dgm:hierBranch val="init"/>
        </dgm:presLayoutVars>
      </dgm:prSet>
      <dgm:spPr/>
    </dgm:pt>
    <dgm:pt modelId="{810FDCC2-F47E-477A-8CB8-404A751C1A1D}" type="pres">
      <dgm:prSet presAssocID="{C32062C4-F24F-4E92-815A-5B76D1B18AA2}" presName="rootComposite" presStyleCnt="0"/>
      <dgm:spPr/>
    </dgm:pt>
    <dgm:pt modelId="{049A7B82-CFAA-4CA6-8FB0-306432673ED9}" type="pres">
      <dgm:prSet presAssocID="{C32062C4-F24F-4E92-815A-5B76D1B18AA2}" presName="rootText" presStyleLbl="node3" presStyleIdx="5" presStyleCnt="10">
        <dgm:presLayoutVars>
          <dgm:chPref val="3"/>
        </dgm:presLayoutVars>
      </dgm:prSet>
      <dgm:spPr/>
    </dgm:pt>
    <dgm:pt modelId="{1C319AC1-5965-4F97-BD9F-4DB376DFC2F7}" type="pres">
      <dgm:prSet presAssocID="{C32062C4-F24F-4E92-815A-5B76D1B18AA2}" presName="rootConnector" presStyleLbl="node3" presStyleIdx="5" presStyleCnt="10"/>
      <dgm:spPr/>
    </dgm:pt>
    <dgm:pt modelId="{C03CD53B-B841-4292-80E8-B9F8AFE7829C}" type="pres">
      <dgm:prSet presAssocID="{C32062C4-F24F-4E92-815A-5B76D1B18AA2}" presName="hierChild4" presStyleCnt="0"/>
      <dgm:spPr/>
    </dgm:pt>
    <dgm:pt modelId="{60D7F5C3-8C5E-43FA-9F8E-716D8F3B6B9A}" type="pres">
      <dgm:prSet presAssocID="{C32062C4-F24F-4E92-815A-5B76D1B18AA2}" presName="hierChild5" presStyleCnt="0"/>
      <dgm:spPr/>
    </dgm:pt>
    <dgm:pt modelId="{1A9E2581-1748-421A-A855-1EFE3305525C}" type="pres">
      <dgm:prSet presAssocID="{663238C3-0EA3-4C43-A5D6-2E5DD1AEB01A}" presName="hierChild5" presStyleCnt="0"/>
      <dgm:spPr/>
    </dgm:pt>
    <dgm:pt modelId="{A0F1B872-FA0E-4673-BCF0-3B8F96934D89}" type="pres">
      <dgm:prSet presAssocID="{04A63CDB-F06D-46BB-9B81-E196AEEFE7D6}" presName="Name37" presStyleLbl="parChTrans1D2" presStyleIdx="2" presStyleCnt="5"/>
      <dgm:spPr/>
    </dgm:pt>
    <dgm:pt modelId="{64DB562D-4612-47D9-A223-1D6C22AD53F3}" type="pres">
      <dgm:prSet presAssocID="{42FA34DC-7DB4-4575-928C-22399887C05E}" presName="hierRoot2" presStyleCnt="0">
        <dgm:presLayoutVars>
          <dgm:hierBranch val="init"/>
        </dgm:presLayoutVars>
      </dgm:prSet>
      <dgm:spPr/>
    </dgm:pt>
    <dgm:pt modelId="{12C64AFE-CACA-4B09-B325-D982969C5EF8}" type="pres">
      <dgm:prSet presAssocID="{42FA34DC-7DB4-4575-928C-22399887C05E}" presName="rootComposite" presStyleCnt="0"/>
      <dgm:spPr/>
    </dgm:pt>
    <dgm:pt modelId="{727F5EBD-051B-4291-97CF-0E776FADC323}" type="pres">
      <dgm:prSet presAssocID="{42FA34DC-7DB4-4575-928C-22399887C05E}" presName="rootText" presStyleLbl="node2" presStyleIdx="2" presStyleCnt="4">
        <dgm:presLayoutVars>
          <dgm:chPref val="3"/>
        </dgm:presLayoutVars>
      </dgm:prSet>
      <dgm:spPr/>
    </dgm:pt>
    <dgm:pt modelId="{0B22B1CA-10A9-446F-8DCE-92B791CF2518}" type="pres">
      <dgm:prSet presAssocID="{42FA34DC-7DB4-4575-928C-22399887C05E}" presName="rootConnector" presStyleLbl="node2" presStyleIdx="2" presStyleCnt="4"/>
      <dgm:spPr/>
    </dgm:pt>
    <dgm:pt modelId="{0DDDCF67-5D0B-4757-9105-3BE29D8113B5}" type="pres">
      <dgm:prSet presAssocID="{42FA34DC-7DB4-4575-928C-22399887C05E}" presName="hierChild4" presStyleCnt="0"/>
      <dgm:spPr/>
    </dgm:pt>
    <dgm:pt modelId="{B155ADB9-3C70-4C25-9124-34CBC00F56DE}" type="pres">
      <dgm:prSet presAssocID="{F1CA14CB-B4F2-4953-8EBA-A84AC0D0FC94}" presName="Name37" presStyleLbl="parChTrans1D3" presStyleIdx="6" presStyleCnt="10"/>
      <dgm:spPr/>
    </dgm:pt>
    <dgm:pt modelId="{4DF4E3D6-4D66-436B-AB6A-AEE52B292412}" type="pres">
      <dgm:prSet presAssocID="{ECAB6258-7001-47B8-9360-F1462D330796}" presName="hierRoot2" presStyleCnt="0">
        <dgm:presLayoutVars>
          <dgm:hierBranch val="init"/>
        </dgm:presLayoutVars>
      </dgm:prSet>
      <dgm:spPr/>
    </dgm:pt>
    <dgm:pt modelId="{F865A899-705F-4BA3-ACEA-075817B4C1C5}" type="pres">
      <dgm:prSet presAssocID="{ECAB6258-7001-47B8-9360-F1462D330796}" presName="rootComposite" presStyleCnt="0"/>
      <dgm:spPr/>
    </dgm:pt>
    <dgm:pt modelId="{3186CBBF-2342-4191-9779-6D5B9D9B2136}" type="pres">
      <dgm:prSet presAssocID="{ECAB6258-7001-47B8-9360-F1462D330796}" presName="rootText" presStyleLbl="node3" presStyleIdx="6" presStyleCnt="10">
        <dgm:presLayoutVars>
          <dgm:chPref val="3"/>
        </dgm:presLayoutVars>
      </dgm:prSet>
      <dgm:spPr/>
    </dgm:pt>
    <dgm:pt modelId="{BE1FAD9F-E9CD-4D64-BD02-28C5E10537AD}" type="pres">
      <dgm:prSet presAssocID="{ECAB6258-7001-47B8-9360-F1462D330796}" presName="rootConnector" presStyleLbl="node3" presStyleIdx="6" presStyleCnt="10"/>
      <dgm:spPr/>
    </dgm:pt>
    <dgm:pt modelId="{8379EEDC-EF99-430F-95D0-369F043528EE}" type="pres">
      <dgm:prSet presAssocID="{ECAB6258-7001-47B8-9360-F1462D330796}" presName="hierChild4" presStyleCnt="0"/>
      <dgm:spPr/>
    </dgm:pt>
    <dgm:pt modelId="{0AC30A38-474D-4F8C-BB3D-B941AB424433}" type="pres">
      <dgm:prSet presAssocID="{ECAB6258-7001-47B8-9360-F1462D330796}" presName="hierChild5" presStyleCnt="0"/>
      <dgm:spPr/>
    </dgm:pt>
    <dgm:pt modelId="{C9E4DE38-AE0C-44B8-A3EE-9CE5EF38F278}" type="pres">
      <dgm:prSet presAssocID="{CBF5D09F-442E-4299-8302-DDAAD6792546}" presName="Name37" presStyleLbl="parChTrans1D3" presStyleIdx="7" presStyleCnt="10"/>
      <dgm:spPr/>
    </dgm:pt>
    <dgm:pt modelId="{8B8900AD-5042-41CD-B44E-F36B90373CEA}" type="pres">
      <dgm:prSet presAssocID="{8D28010F-46C5-45F8-89E8-D80D6B4FB3F0}" presName="hierRoot2" presStyleCnt="0">
        <dgm:presLayoutVars>
          <dgm:hierBranch val="init"/>
        </dgm:presLayoutVars>
      </dgm:prSet>
      <dgm:spPr/>
    </dgm:pt>
    <dgm:pt modelId="{E75D8B60-469D-41BB-90AB-F8748EE2AD34}" type="pres">
      <dgm:prSet presAssocID="{8D28010F-46C5-45F8-89E8-D80D6B4FB3F0}" presName="rootComposite" presStyleCnt="0"/>
      <dgm:spPr/>
    </dgm:pt>
    <dgm:pt modelId="{348FE316-7880-4695-9C77-1D0F6840E1DD}" type="pres">
      <dgm:prSet presAssocID="{8D28010F-46C5-45F8-89E8-D80D6B4FB3F0}" presName="rootText" presStyleLbl="node3" presStyleIdx="7" presStyleCnt="10">
        <dgm:presLayoutVars>
          <dgm:chPref val="3"/>
        </dgm:presLayoutVars>
      </dgm:prSet>
      <dgm:spPr/>
    </dgm:pt>
    <dgm:pt modelId="{8BB0D81C-AEA5-4D6B-B6F2-A48DFC703DBE}" type="pres">
      <dgm:prSet presAssocID="{8D28010F-46C5-45F8-89E8-D80D6B4FB3F0}" presName="rootConnector" presStyleLbl="node3" presStyleIdx="7" presStyleCnt="10"/>
      <dgm:spPr/>
    </dgm:pt>
    <dgm:pt modelId="{FB14CBF7-EA24-4189-8FB4-58C53610CFD4}" type="pres">
      <dgm:prSet presAssocID="{8D28010F-46C5-45F8-89E8-D80D6B4FB3F0}" presName="hierChild4" presStyleCnt="0"/>
      <dgm:spPr/>
    </dgm:pt>
    <dgm:pt modelId="{4EBEF681-762E-4735-B59F-40760E412ADA}" type="pres">
      <dgm:prSet presAssocID="{8D28010F-46C5-45F8-89E8-D80D6B4FB3F0}" presName="hierChild5" presStyleCnt="0"/>
      <dgm:spPr/>
    </dgm:pt>
    <dgm:pt modelId="{81E2EEFC-8C69-40A0-9E92-2AF2F04A45AB}" type="pres">
      <dgm:prSet presAssocID="{8DCA5427-6DE8-4AFC-8548-01B45E18862B}" presName="Name37" presStyleLbl="parChTrans1D3" presStyleIdx="8" presStyleCnt="10"/>
      <dgm:spPr/>
    </dgm:pt>
    <dgm:pt modelId="{0D0F25CE-D10F-49D0-828A-54A63D996603}" type="pres">
      <dgm:prSet presAssocID="{01993CD7-B663-409C-B905-53F277CFE866}" presName="hierRoot2" presStyleCnt="0">
        <dgm:presLayoutVars>
          <dgm:hierBranch val="init"/>
        </dgm:presLayoutVars>
      </dgm:prSet>
      <dgm:spPr/>
    </dgm:pt>
    <dgm:pt modelId="{F39026D7-B5DA-489A-905C-0E0F57A05B3E}" type="pres">
      <dgm:prSet presAssocID="{01993CD7-B663-409C-B905-53F277CFE866}" presName="rootComposite" presStyleCnt="0"/>
      <dgm:spPr/>
    </dgm:pt>
    <dgm:pt modelId="{7791C9DF-E8C6-4829-B354-08D64EE008F2}" type="pres">
      <dgm:prSet presAssocID="{01993CD7-B663-409C-B905-53F277CFE866}" presName="rootText" presStyleLbl="node3" presStyleIdx="8" presStyleCnt="10">
        <dgm:presLayoutVars>
          <dgm:chPref val="3"/>
        </dgm:presLayoutVars>
      </dgm:prSet>
      <dgm:spPr/>
    </dgm:pt>
    <dgm:pt modelId="{C11AE1C8-3466-4105-B9B5-781372A22CF6}" type="pres">
      <dgm:prSet presAssocID="{01993CD7-B663-409C-B905-53F277CFE866}" presName="rootConnector" presStyleLbl="node3" presStyleIdx="8" presStyleCnt="10"/>
      <dgm:spPr/>
    </dgm:pt>
    <dgm:pt modelId="{19499AE3-C7BE-427F-B5F5-E924826FA932}" type="pres">
      <dgm:prSet presAssocID="{01993CD7-B663-409C-B905-53F277CFE866}" presName="hierChild4" presStyleCnt="0"/>
      <dgm:spPr/>
    </dgm:pt>
    <dgm:pt modelId="{B50943A3-E7AD-48A4-9ED0-79E94440CE49}" type="pres">
      <dgm:prSet presAssocID="{01993CD7-B663-409C-B905-53F277CFE866}" presName="hierChild5" presStyleCnt="0"/>
      <dgm:spPr/>
    </dgm:pt>
    <dgm:pt modelId="{FC5D7CB8-293F-422F-A7E8-B6F5ADC68F4B}" type="pres">
      <dgm:prSet presAssocID="{42FA34DC-7DB4-4575-928C-22399887C05E}" presName="hierChild5" presStyleCnt="0"/>
      <dgm:spPr/>
    </dgm:pt>
    <dgm:pt modelId="{E013C599-962A-435C-8F71-DB0EE502ABC8}" type="pres">
      <dgm:prSet presAssocID="{2F609643-67F8-4D4A-9304-53714FEBC092}" presName="Name37" presStyleLbl="parChTrans1D2" presStyleIdx="3" presStyleCnt="5"/>
      <dgm:spPr/>
    </dgm:pt>
    <dgm:pt modelId="{CF7138DB-56E7-471B-972D-277E927860EC}" type="pres">
      <dgm:prSet presAssocID="{1DA556B1-6A83-4885-ABCC-ABF4BC2C58E0}" presName="hierRoot2" presStyleCnt="0">
        <dgm:presLayoutVars>
          <dgm:hierBranch val="init"/>
        </dgm:presLayoutVars>
      </dgm:prSet>
      <dgm:spPr/>
    </dgm:pt>
    <dgm:pt modelId="{28722FAF-208E-4D00-80E3-CA81794D3E1F}" type="pres">
      <dgm:prSet presAssocID="{1DA556B1-6A83-4885-ABCC-ABF4BC2C58E0}" presName="rootComposite" presStyleCnt="0"/>
      <dgm:spPr/>
    </dgm:pt>
    <dgm:pt modelId="{A441975F-202C-46FB-ADFB-7B3089F9BD7E}" type="pres">
      <dgm:prSet presAssocID="{1DA556B1-6A83-4885-ABCC-ABF4BC2C58E0}" presName="rootText" presStyleLbl="node2" presStyleIdx="3" presStyleCnt="4">
        <dgm:presLayoutVars>
          <dgm:chPref val="3"/>
        </dgm:presLayoutVars>
      </dgm:prSet>
      <dgm:spPr/>
    </dgm:pt>
    <dgm:pt modelId="{41DE203B-1AA7-49E7-AC9E-9D3C01F2351E}" type="pres">
      <dgm:prSet presAssocID="{1DA556B1-6A83-4885-ABCC-ABF4BC2C58E0}" presName="rootConnector" presStyleLbl="node2" presStyleIdx="3" presStyleCnt="4"/>
      <dgm:spPr/>
    </dgm:pt>
    <dgm:pt modelId="{7FEE0D11-CCC4-45D9-9B30-FF22003E15A6}" type="pres">
      <dgm:prSet presAssocID="{1DA556B1-6A83-4885-ABCC-ABF4BC2C58E0}" presName="hierChild4" presStyleCnt="0"/>
      <dgm:spPr/>
    </dgm:pt>
    <dgm:pt modelId="{6D590499-208B-4F31-90F5-1F181CAE702F}" type="pres">
      <dgm:prSet presAssocID="{73F012C8-90DD-48CE-A091-6C9D3EC1D3E6}" presName="Name37" presStyleLbl="parChTrans1D3" presStyleIdx="9" presStyleCnt="10"/>
      <dgm:spPr/>
    </dgm:pt>
    <dgm:pt modelId="{D9B864C3-DF66-4AC2-9D68-56E5253763FE}" type="pres">
      <dgm:prSet presAssocID="{D092DECA-B02E-4391-A0E1-F37A57505019}" presName="hierRoot2" presStyleCnt="0">
        <dgm:presLayoutVars>
          <dgm:hierBranch val="init"/>
        </dgm:presLayoutVars>
      </dgm:prSet>
      <dgm:spPr/>
    </dgm:pt>
    <dgm:pt modelId="{D24AFA2C-7989-410F-847A-6CFAAA2BCFB4}" type="pres">
      <dgm:prSet presAssocID="{D092DECA-B02E-4391-A0E1-F37A57505019}" presName="rootComposite" presStyleCnt="0"/>
      <dgm:spPr/>
    </dgm:pt>
    <dgm:pt modelId="{5EB49383-891A-4EF1-BF57-673DB0FE67CB}" type="pres">
      <dgm:prSet presAssocID="{D092DECA-B02E-4391-A0E1-F37A57505019}" presName="rootText" presStyleLbl="node3" presStyleIdx="9" presStyleCnt="10">
        <dgm:presLayoutVars>
          <dgm:chPref val="3"/>
        </dgm:presLayoutVars>
      </dgm:prSet>
      <dgm:spPr/>
    </dgm:pt>
    <dgm:pt modelId="{322F6336-038E-449E-AEA7-965121F74C90}" type="pres">
      <dgm:prSet presAssocID="{D092DECA-B02E-4391-A0E1-F37A57505019}" presName="rootConnector" presStyleLbl="node3" presStyleIdx="9" presStyleCnt="10"/>
      <dgm:spPr/>
    </dgm:pt>
    <dgm:pt modelId="{734C6B86-1C96-4E32-9153-BECEDF2E3AC9}" type="pres">
      <dgm:prSet presAssocID="{D092DECA-B02E-4391-A0E1-F37A57505019}" presName="hierChild4" presStyleCnt="0"/>
      <dgm:spPr/>
    </dgm:pt>
    <dgm:pt modelId="{78F84CDA-4077-430C-8E62-E3B5D6089E7F}" type="pres">
      <dgm:prSet presAssocID="{D092DECA-B02E-4391-A0E1-F37A57505019}" presName="hierChild5" presStyleCnt="0"/>
      <dgm:spPr/>
    </dgm:pt>
    <dgm:pt modelId="{5B35308C-A5D5-4542-B725-EA34AB637F14}" type="pres">
      <dgm:prSet presAssocID="{1DA556B1-6A83-4885-ABCC-ABF4BC2C58E0}" presName="hierChild5" presStyleCnt="0"/>
      <dgm:spPr/>
    </dgm:pt>
    <dgm:pt modelId="{A51E0F7F-A800-4BBB-A310-B0E98DFAC406}" type="pres">
      <dgm:prSet presAssocID="{346E6253-3021-47F6-ACD5-AAAD75158BDF}" presName="hierChild3" presStyleCnt="0"/>
      <dgm:spPr/>
    </dgm:pt>
    <dgm:pt modelId="{8B920EAC-EEA2-49DF-9C1B-4C197239A7D6}" type="pres">
      <dgm:prSet presAssocID="{CA5F2479-6F92-4392-92C6-B520B244B2B9}" presName="Name111" presStyleLbl="parChTrans1D2" presStyleIdx="4" presStyleCnt="5"/>
      <dgm:spPr/>
    </dgm:pt>
    <dgm:pt modelId="{EC9D8FD7-D818-411B-934E-652EC6EFB968}" type="pres">
      <dgm:prSet presAssocID="{2FDA26A1-479B-4F54-820C-CD70387ECB33}" presName="hierRoot3" presStyleCnt="0">
        <dgm:presLayoutVars>
          <dgm:hierBranch val="init"/>
        </dgm:presLayoutVars>
      </dgm:prSet>
      <dgm:spPr/>
    </dgm:pt>
    <dgm:pt modelId="{FFFAD039-E1BE-425A-8438-2E132574B255}" type="pres">
      <dgm:prSet presAssocID="{2FDA26A1-479B-4F54-820C-CD70387ECB33}" presName="rootComposite3" presStyleCnt="0"/>
      <dgm:spPr/>
    </dgm:pt>
    <dgm:pt modelId="{53AA11B2-E70D-4CC3-8182-1B5C9FF78D21}" type="pres">
      <dgm:prSet presAssocID="{2FDA26A1-479B-4F54-820C-CD70387ECB33}" presName="rootText3" presStyleLbl="asst1" presStyleIdx="0" presStyleCnt="1">
        <dgm:presLayoutVars>
          <dgm:chPref val="3"/>
        </dgm:presLayoutVars>
      </dgm:prSet>
      <dgm:spPr/>
    </dgm:pt>
    <dgm:pt modelId="{C19C186E-11E5-4F92-B1D0-4C3D4E464CEF}" type="pres">
      <dgm:prSet presAssocID="{2FDA26A1-479B-4F54-820C-CD70387ECB33}" presName="rootConnector3" presStyleLbl="asst1" presStyleIdx="0" presStyleCnt="1"/>
      <dgm:spPr/>
    </dgm:pt>
    <dgm:pt modelId="{2CBA5B8A-C185-4163-B77C-2C1F48AFE308}" type="pres">
      <dgm:prSet presAssocID="{2FDA26A1-479B-4F54-820C-CD70387ECB33}" presName="hierChild6" presStyleCnt="0"/>
      <dgm:spPr/>
    </dgm:pt>
    <dgm:pt modelId="{D2406E04-AA30-4FEA-B9FD-425BBE0F31DC}" type="pres">
      <dgm:prSet presAssocID="{2FDA26A1-479B-4F54-820C-CD70387ECB33}" presName="hierChild7" presStyleCnt="0"/>
      <dgm:spPr/>
    </dgm:pt>
  </dgm:ptLst>
  <dgm:cxnLst>
    <dgm:cxn modelId="{6C746901-9D21-49C5-90D4-242504FB764C}" type="presOf" srcId="{D092DECA-B02E-4391-A0E1-F37A57505019}" destId="{322F6336-038E-449E-AEA7-965121F74C90}" srcOrd="1" destOrd="0" presId="urn:microsoft.com/office/officeart/2005/8/layout/orgChart1"/>
    <dgm:cxn modelId="{D736E501-6F65-4CDA-8EA9-BD1C138A8151}" type="presOf" srcId="{1DA556B1-6A83-4885-ABCC-ABF4BC2C58E0}" destId="{41DE203B-1AA7-49E7-AC9E-9D3C01F2351E}" srcOrd="1" destOrd="0" presId="urn:microsoft.com/office/officeart/2005/8/layout/orgChart1"/>
    <dgm:cxn modelId="{061AB809-9DA6-43B3-81A6-90538B3ACC0C}" srcId="{346E6253-3021-47F6-ACD5-AAAD75158BDF}" destId="{E41457CE-CD2D-481B-AC81-47D1F7D52F6C}" srcOrd="1" destOrd="0" parTransId="{9284CAA3-ABA6-4A98-AA97-6C536955ED4C}" sibTransId="{8D4AD62D-C818-4C54-BC10-D70E9A5632C9}"/>
    <dgm:cxn modelId="{C9F0A90C-14E6-4EE2-BD75-B0DDE7E944B4}" type="presOf" srcId="{8E3C1885-6D90-49F6-9D15-4AF04CABFF83}" destId="{68554C14-1C2A-4B17-9A4A-F7AEE06043DA}" srcOrd="0" destOrd="0" presId="urn:microsoft.com/office/officeart/2005/8/layout/orgChart1"/>
    <dgm:cxn modelId="{1885AE0E-7A54-41EE-87F8-3E19300B971A}" type="presOf" srcId="{01993CD7-B663-409C-B905-53F277CFE866}" destId="{C11AE1C8-3466-4105-B9B5-781372A22CF6}" srcOrd="1" destOrd="0" presId="urn:microsoft.com/office/officeart/2005/8/layout/orgChart1"/>
    <dgm:cxn modelId="{D09CE80E-28A9-4619-BF38-86578268FD1A}" srcId="{E41457CE-CD2D-481B-AC81-47D1F7D52F6C}" destId="{88B78685-D74E-4413-9E2C-5C8A3668E7B7}" srcOrd="0" destOrd="0" parTransId="{B0D267A6-A7BB-4CE9-9A37-F3E16DEE6F9C}" sibTransId="{1E7DB0FF-FCF8-4B17-89F3-FA927ED6642E}"/>
    <dgm:cxn modelId="{24AC0419-E3A0-4ABA-A962-E9C34BECE6BB}" type="presOf" srcId="{2FDA26A1-479B-4F54-820C-CD70387ECB33}" destId="{C19C186E-11E5-4F92-B1D0-4C3D4E464CEF}" srcOrd="1" destOrd="0" presId="urn:microsoft.com/office/officeart/2005/8/layout/orgChart1"/>
    <dgm:cxn modelId="{EC02BC20-D0B5-410A-8D4C-F709660C4C83}" type="presOf" srcId="{346E6253-3021-47F6-ACD5-AAAD75158BDF}" destId="{4F14C410-077E-4946-B768-7149A2BEB102}" srcOrd="0" destOrd="0" presId="urn:microsoft.com/office/officeart/2005/8/layout/orgChart1"/>
    <dgm:cxn modelId="{E7C6DC27-0482-46DB-BD9A-8019D59EA748}" type="presOf" srcId="{42FA34DC-7DB4-4575-928C-22399887C05E}" destId="{0B22B1CA-10A9-446F-8DCE-92B791CF2518}" srcOrd="1" destOrd="0" presId="urn:microsoft.com/office/officeart/2005/8/layout/orgChart1"/>
    <dgm:cxn modelId="{C3E9D231-3D3D-41EE-8FA0-FFF2C310178F}" srcId="{663238C3-0EA3-4C43-A5D6-2E5DD1AEB01A}" destId="{5E301F8A-46D4-4E0A-AFBF-94C30289653B}" srcOrd="0" destOrd="0" parTransId="{6D4C0714-DB98-4916-A579-AD8A7036BDFF}" sibTransId="{5D562A15-4839-4CDF-84B9-D563D79D81A3}"/>
    <dgm:cxn modelId="{927D9F3A-9738-426E-BD27-5AA70A21A6EF}" srcId="{539469C3-A306-45DB-8AD9-0C21826C5D29}" destId="{346E6253-3021-47F6-ACD5-AAAD75158BDF}" srcOrd="0" destOrd="0" parTransId="{3F46EB90-723D-48BE-9E65-33FD43C720C0}" sibTransId="{2C03EA69-4C36-400C-859C-591226866DF7}"/>
    <dgm:cxn modelId="{1F89633B-3AE5-4954-9916-50A3BCE08FE2}" type="presOf" srcId="{8D28010F-46C5-45F8-89E8-D80D6B4FB3F0}" destId="{348FE316-7880-4695-9C77-1D0F6840E1DD}" srcOrd="0" destOrd="0" presId="urn:microsoft.com/office/officeart/2005/8/layout/orgChart1"/>
    <dgm:cxn modelId="{91F91E3C-E5F4-4D5F-AFC2-AD71ABE3F715}" type="presOf" srcId="{99CC8AFC-1027-42A8-86A5-35874CAAA8F9}" destId="{5940A707-0207-42DE-B4A5-68201FA94E42}" srcOrd="0" destOrd="0" presId="urn:microsoft.com/office/officeart/2005/8/layout/orgChart1"/>
    <dgm:cxn modelId="{E440443E-0171-4B0B-A3B6-D2883CB44A59}" type="presOf" srcId="{42FA34DC-7DB4-4575-928C-22399887C05E}" destId="{727F5EBD-051B-4291-97CF-0E776FADC323}" srcOrd="0" destOrd="0" presId="urn:microsoft.com/office/officeart/2005/8/layout/orgChart1"/>
    <dgm:cxn modelId="{F41DE344-759E-4246-B14E-DDF7115992D4}" type="presOf" srcId="{2FDA26A1-479B-4F54-820C-CD70387ECB33}" destId="{53AA11B2-E70D-4CC3-8182-1B5C9FF78D21}" srcOrd="0" destOrd="0" presId="urn:microsoft.com/office/officeart/2005/8/layout/orgChart1"/>
    <dgm:cxn modelId="{3FB2484A-F2D8-486E-86DB-ACD97AB61C4D}" type="presOf" srcId="{2F609643-67F8-4D4A-9304-53714FEBC092}" destId="{E013C599-962A-435C-8F71-DB0EE502ABC8}" srcOrd="0" destOrd="0" presId="urn:microsoft.com/office/officeart/2005/8/layout/orgChart1"/>
    <dgm:cxn modelId="{1E6C7B4C-B4CA-4393-9F5C-D54C30B8F682}" srcId="{42FA34DC-7DB4-4575-928C-22399887C05E}" destId="{01993CD7-B663-409C-B905-53F277CFE866}" srcOrd="2" destOrd="0" parTransId="{8DCA5427-6DE8-4AFC-8548-01B45E18862B}" sibTransId="{B4C2119A-03FE-4CBF-9865-B2AEEB73218A}"/>
    <dgm:cxn modelId="{E158754E-BE7F-4240-B7BE-24E4D99D2508}" srcId="{E41457CE-CD2D-481B-AC81-47D1F7D52F6C}" destId="{8E3C1885-6D90-49F6-9D15-4AF04CABFF83}" srcOrd="1" destOrd="0" parTransId="{6F830AF1-C13D-4804-9829-EE63940A114A}" sibTransId="{CF78202B-EA55-418E-B60B-85B0AA99D069}"/>
    <dgm:cxn modelId="{64BA8558-6C0F-42AF-8530-ED4C79CDA981}" type="presOf" srcId="{E41457CE-CD2D-481B-AC81-47D1F7D52F6C}" destId="{4938B71D-6ACE-4B5A-AFAE-73EB02829AC2}" srcOrd="0" destOrd="0" presId="urn:microsoft.com/office/officeart/2005/8/layout/orgChart1"/>
    <dgm:cxn modelId="{C6FFBE5F-558D-47C4-987D-D680227B960E}" type="presOf" srcId="{5E301F8A-46D4-4E0A-AFBF-94C30289653B}" destId="{209E9665-0C91-4A3C-A397-3DFC6BE8F64C}" srcOrd="0" destOrd="0" presId="urn:microsoft.com/office/officeart/2005/8/layout/orgChart1"/>
    <dgm:cxn modelId="{6934FE64-8500-4AF5-9C6B-814649B15A58}" type="presOf" srcId="{73F012C8-90DD-48CE-A091-6C9D3EC1D3E6}" destId="{6D590499-208B-4F31-90F5-1F181CAE702F}" srcOrd="0" destOrd="0" presId="urn:microsoft.com/office/officeart/2005/8/layout/orgChart1"/>
    <dgm:cxn modelId="{4FA26865-9D3D-4184-BEE5-7414132594C2}" type="presOf" srcId="{663238C3-0EA3-4C43-A5D6-2E5DD1AEB01A}" destId="{3AC0E870-672C-44FB-829D-E4B7506B176D}" srcOrd="1" destOrd="0" presId="urn:microsoft.com/office/officeart/2005/8/layout/orgChart1"/>
    <dgm:cxn modelId="{54D5D570-88D7-4A33-9482-9F8D66CBF9AA}" srcId="{346E6253-3021-47F6-ACD5-AAAD75158BDF}" destId="{663238C3-0EA3-4C43-A5D6-2E5DD1AEB01A}" srcOrd="2" destOrd="0" parTransId="{74C45929-FB5C-4477-903A-7C8E00956767}" sibTransId="{57F7F22F-5DDB-465B-9EA4-8C7FB162086D}"/>
    <dgm:cxn modelId="{505A7072-E8CF-4022-A2FD-7B47FD6F92F7}" type="presOf" srcId="{B0B6F188-3E4D-4E96-841C-AD69B0F92426}" destId="{56FA9A49-FA37-4BEA-8EE2-EDE59E918310}" srcOrd="0" destOrd="0" presId="urn:microsoft.com/office/officeart/2005/8/layout/orgChart1"/>
    <dgm:cxn modelId="{6E9BF373-C861-4CE5-BE4A-344C5E13727D}" type="presOf" srcId="{8F7F06EE-0700-42FE-8422-1EAF1B3D62C7}" destId="{378A5A14-9F42-4164-B7DE-DC14D7720203}" srcOrd="1" destOrd="0" presId="urn:microsoft.com/office/officeart/2005/8/layout/orgChart1"/>
    <dgm:cxn modelId="{26D08175-4ADA-4819-9E37-6392750F7B1B}" type="presOf" srcId="{8E3C1885-6D90-49F6-9D15-4AF04CABFF83}" destId="{263FE021-B32C-4B23-9884-5F209DF59E12}" srcOrd="1" destOrd="0" presId="urn:microsoft.com/office/officeart/2005/8/layout/orgChart1"/>
    <dgm:cxn modelId="{CD4B3178-FC00-49DF-9593-63CF21602F52}" type="presOf" srcId="{663238C3-0EA3-4C43-A5D6-2E5DD1AEB01A}" destId="{3173EC21-1281-4E05-BE29-30A230DC9CDE}" srcOrd="0" destOrd="0" presId="urn:microsoft.com/office/officeart/2005/8/layout/orgChart1"/>
    <dgm:cxn modelId="{EA3F3E78-71D1-468B-83F4-C8C7E04345FD}" type="presOf" srcId="{F1CA14CB-B4F2-4953-8EBA-A84AC0D0FC94}" destId="{B155ADB9-3C70-4C25-9124-34CBC00F56DE}" srcOrd="0" destOrd="0" presId="urn:microsoft.com/office/officeart/2005/8/layout/orgChart1"/>
    <dgm:cxn modelId="{823F8279-E8A2-4F81-9C22-890F754A7EEC}" type="presOf" srcId="{8F7F06EE-0700-42FE-8422-1EAF1B3D62C7}" destId="{E428D85B-2D65-4676-A2D4-A4BBB36DDB9D}" srcOrd="0" destOrd="0" presId="urn:microsoft.com/office/officeart/2005/8/layout/orgChart1"/>
    <dgm:cxn modelId="{72C9E179-FA7B-4D8C-9694-234AC3998E29}" srcId="{663238C3-0EA3-4C43-A5D6-2E5DD1AEB01A}" destId="{C32062C4-F24F-4E92-815A-5B76D1B18AA2}" srcOrd="2" destOrd="0" parTransId="{F5FFED05-D8B1-4F6E-8634-AF4E79FA58CA}" sibTransId="{0C1F1346-7EAA-483A-9B78-0D0F6A458FC2}"/>
    <dgm:cxn modelId="{6A44787F-5EF5-4B4B-B9C8-B09CA6D005F1}" type="presOf" srcId="{CA5F2479-6F92-4392-92C6-B520B244B2B9}" destId="{8B920EAC-EEA2-49DF-9C1B-4C197239A7D6}" srcOrd="0" destOrd="0" presId="urn:microsoft.com/office/officeart/2005/8/layout/orgChart1"/>
    <dgm:cxn modelId="{E10F8A7F-737D-4508-97F7-563DA77106C1}" type="presOf" srcId="{539469C3-A306-45DB-8AD9-0C21826C5D29}" destId="{2AE0116D-402E-410A-8EBD-3C06ACCC2E51}" srcOrd="0" destOrd="0" presId="urn:microsoft.com/office/officeart/2005/8/layout/orgChart1"/>
    <dgm:cxn modelId="{7BD15781-D79B-42F6-9E0F-F057B02BA602}" type="presOf" srcId="{B0D267A6-A7BB-4CE9-9A37-F3E16DEE6F9C}" destId="{B7A2385D-BB22-4521-9735-D7B38AAE955A}" srcOrd="0" destOrd="0" presId="urn:microsoft.com/office/officeart/2005/8/layout/orgChart1"/>
    <dgm:cxn modelId="{094C6D82-E2B7-4DD5-80EC-8226A54D35E9}" type="presOf" srcId="{04A63CDB-F06D-46BB-9B81-E196AEEFE7D6}" destId="{A0F1B872-FA0E-4673-BCF0-3B8F96934D89}" srcOrd="0" destOrd="0" presId="urn:microsoft.com/office/officeart/2005/8/layout/orgChart1"/>
    <dgm:cxn modelId="{D4F6AF83-64A4-4025-B15C-A6D6B53B25CC}" type="presOf" srcId="{C32062C4-F24F-4E92-815A-5B76D1B18AA2}" destId="{1C319AC1-5965-4F97-BD9F-4DB376DFC2F7}" srcOrd="1" destOrd="0" presId="urn:microsoft.com/office/officeart/2005/8/layout/orgChart1"/>
    <dgm:cxn modelId="{CA78B784-CA73-477D-B4A4-6B9BA98D19CE}" type="presOf" srcId="{74C45929-FB5C-4477-903A-7C8E00956767}" destId="{943E74F1-829C-47EF-AF07-8C7498DB7BC1}" srcOrd="0" destOrd="0" presId="urn:microsoft.com/office/officeart/2005/8/layout/orgChart1"/>
    <dgm:cxn modelId="{8DEA8987-1EB0-43DD-A1F6-D1D01DE9A5D5}" srcId="{663238C3-0EA3-4C43-A5D6-2E5DD1AEB01A}" destId="{99CC8AFC-1027-42A8-86A5-35874CAAA8F9}" srcOrd="1" destOrd="0" parTransId="{B0B6F188-3E4D-4E96-841C-AD69B0F92426}" sibTransId="{693F55BC-B83A-41D3-B097-C697D8B48F41}"/>
    <dgm:cxn modelId="{3854E488-8CEE-47DF-8736-1AA2DDC912D0}" type="presOf" srcId="{6F830AF1-C13D-4804-9829-EE63940A114A}" destId="{F03C79A5-E277-4B98-8296-BA282F6C39A2}" srcOrd="0" destOrd="0" presId="urn:microsoft.com/office/officeart/2005/8/layout/orgChart1"/>
    <dgm:cxn modelId="{0FB99689-0C07-4581-AF72-9F35464E1C23}" type="presOf" srcId="{1DA556B1-6A83-4885-ABCC-ABF4BC2C58E0}" destId="{A441975F-202C-46FB-ADFB-7B3089F9BD7E}" srcOrd="0" destOrd="0" presId="urn:microsoft.com/office/officeart/2005/8/layout/orgChart1"/>
    <dgm:cxn modelId="{48B8428E-2A16-4D23-B60C-F537068207F7}" srcId="{346E6253-3021-47F6-ACD5-AAAD75158BDF}" destId="{2FDA26A1-479B-4F54-820C-CD70387ECB33}" srcOrd="0" destOrd="0" parTransId="{CA5F2479-6F92-4392-92C6-B520B244B2B9}" sibTransId="{75A6B097-0C02-4EDE-8179-BBD7F2AF3989}"/>
    <dgm:cxn modelId="{DDB23698-8B01-422F-9327-ADB76D9AF167}" type="presOf" srcId="{346E6253-3021-47F6-ACD5-AAAD75158BDF}" destId="{BF45B484-4B68-4107-BB2E-368857482108}" srcOrd="1" destOrd="0" presId="urn:microsoft.com/office/officeart/2005/8/layout/orgChart1"/>
    <dgm:cxn modelId="{0B218F9C-D49A-4460-83C2-43F3F561B8CB}" type="presOf" srcId="{C32062C4-F24F-4E92-815A-5B76D1B18AA2}" destId="{049A7B82-CFAA-4CA6-8FB0-306432673ED9}" srcOrd="0" destOrd="0" presId="urn:microsoft.com/office/officeart/2005/8/layout/orgChart1"/>
    <dgm:cxn modelId="{BCE4CD9D-7B0A-43B2-9772-46EEC3210D8B}" type="presOf" srcId="{8DCA5427-6DE8-4AFC-8548-01B45E18862B}" destId="{81E2EEFC-8C69-40A0-9E92-2AF2F04A45AB}" srcOrd="0" destOrd="0" presId="urn:microsoft.com/office/officeart/2005/8/layout/orgChart1"/>
    <dgm:cxn modelId="{E069CAA4-CE65-47CB-8FF2-DC53FDE1DC3F}" type="presOf" srcId="{ECAB6258-7001-47B8-9360-F1462D330796}" destId="{BE1FAD9F-E9CD-4D64-BD02-28C5E10537AD}" srcOrd="1" destOrd="0" presId="urn:microsoft.com/office/officeart/2005/8/layout/orgChart1"/>
    <dgm:cxn modelId="{32FF90A6-B243-46E4-AB7F-102FC41ABFB6}" type="presOf" srcId="{6D4C0714-DB98-4916-A579-AD8A7036BDFF}" destId="{6B08129B-3963-4E9E-A5C4-9419378B7625}" srcOrd="0" destOrd="0" presId="urn:microsoft.com/office/officeart/2005/8/layout/orgChart1"/>
    <dgm:cxn modelId="{7F8F03B8-B719-4E99-9E80-ACAFF0191D94}" type="presOf" srcId="{F5FFED05-D8B1-4F6E-8634-AF4E79FA58CA}" destId="{7C7935E6-EFE5-46BF-A969-EDA067996611}" srcOrd="0" destOrd="0" presId="urn:microsoft.com/office/officeart/2005/8/layout/orgChart1"/>
    <dgm:cxn modelId="{B6C26DC1-647A-4253-AF15-12AD6D34439F}" type="presOf" srcId="{CBF5D09F-442E-4299-8302-DDAAD6792546}" destId="{C9E4DE38-AE0C-44B8-A3EE-9CE5EF38F278}" srcOrd="0" destOrd="0" presId="urn:microsoft.com/office/officeart/2005/8/layout/orgChart1"/>
    <dgm:cxn modelId="{C2D280C3-1E27-4593-AA21-FD40DE33984F}" type="presOf" srcId="{88B78685-D74E-4413-9E2C-5C8A3668E7B7}" destId="{6E5AFC42-12CA-4D32-835A-7F1921FA7554}" srcOrd="1" destOrd="0" presId="urn:microsoft.com/office/officeart/2005/8/layout/orgChart1"/>
    <dgm:cxn modelId="{186404C5-48B6-4B8B-9586-B5A08F6100C4}" srcId="{1DA556B1-6A83-4885-ABCC-ABF4BC2C58E0}" destId="{D092DECA-B02E-4391-A0E1-F37A57505019}" srcOrd="0" destOrd="0" parTransId="{73F012C8-90DD-48CE-A091-6C9D3EC1D3E6}" sibTransId="{3889D65D-21F9-4C22-B248-DEA110656196}"/>
    <dgm:cxn modelId="{423D10C5-5FA5-4D1E-8BB0-629329563F17}" type="presOf" srcId="{88B78685-D74E-4413-9E2C-5C8A3668E7B7}" destId="{BE4DE48F-4E72-4D39-8A14-7C4B484EADF2}" srcOrd="0" destOrd="0" presId="urn:microsoft.com/office/officeart/2005/8/layout/orgChart1"/>
    <dgm:cxn modelId="{A92721C9-CE91-48EF-9AC1-084C05CBAD86}" type="presOf" srcId="{99CC8AFC-1027-42A8-86A5-35874CAAA8F9}" destId="{78A9D82B-1433-48F6-8489-0135B9C1EC4B}" srcOrd="1" destOrd="0" presId="urn:microsoft.com/office/officeart/2005/8/layout/orgChart1"/>
    <dgm:cxn modelId="{FB1267C9-A8F0-4004-BDD4-B76AA38D20C1}" srcId="{346E6253-3021-47F6-ACD5-AAAD75158BDF}" destId="{1DA556B1-6A83-4885-ABCC-ABF4BC2C58E0}" srcOrd="4" destOrd="0" parTransId="{2F609643-67F8-4D4A-9304-53714FEBC092}" sibTransId="{8CD2AB0C-A1E1-431C-936E-E46568F6BFB0}"/>
    <dgm:cxn modelId="{AE2F3FCA-6605-4E17-821A-2E37836A468D}" srcId="{E41457CE-CD2D-481B-AC81-47D1F7D52F6C}" destId="{8F7F06EE-0700-42FE-8422-1EAF1B3D62C7}" srcOrd="2" destOrd="0" parTransId="{49580204-AB1B-43A8-A195-B68EF06897FF}" sibTransId="{DB30E2E7-7C91-4170-9850-8040B05A27EF}"/>
    <dgm:cxn modelId="{2F1D67CE-07EC-4427-A345-593A14A2D1B8}" type="presOf" srcId="{49580204-AB1B-43A8-A195-B68EF06897FF}" destId="{6DA4ECE2-AB11-476B-AAB2-2C1282A6E008}" srcOrd="0" destOrd="0" presId="urn:microsoft.com/office/officeart/2005/8/layout/orgChart1"/>
    <dgm:cxn modelId="{416B70D4-5390-4223-B652-A3F23BD4067D}" srcId="{42FA34DC-7DB4-4575-928C-22399887C05E}" destId="{8D28010F-46C5-45F8-89E8-D80D6B4FB3F0}" srcOrd="1" destOrd="0" parTransId="{CBF5D09F-442E-4299-8302-DDAAD6792546}" sibTransId="{FA36E61A-D9D0-487E-B748-B1C29FBEA86F}"/>
    <dgm:cxn modelId="{2214A1D4-5EA1-4AF8-B892-210200BC2574}" srcId="{346E6253-3021-47F6-ACD5-AAAD75158BDF}" destId="{42FA34DC-7DB4-4575-928C-22399887C05E}" srcOrd="3" destOrd="0" parTransId="{04A63CDB-F06D-46BB-9B81-E196AEEFE7D6}" sibTransId="{A7124F28-E3C1-4B4B-A79E-1F9E2298FB7E}"/>
    <dgm:cxn modelId="{827527D5-5C07-4E4A-8BF5-53888431DC49}" type="presOf" srcId="{ECAB6258-7001-47B8-9360-F1462D330796}" destId="{3186CBBF-2342-4191-9779-6D5B9D9B2136}" srcOrd="0" destOrd="0" presId="urn:microsoft.com/office/officeart/2005/8/layout/orgChart1"/>
    <dgm:cxn modelId="{E65277DB-E015-4877-AD2E-EE3AAB128C36}" type="presOf" srcId="{5E301F8A-46D4-4E0A-AFBF-94C30289653B}" destId="{E095617D-3A2C-4104-BCF2-355E5CA729FF}" srcOrd="1" destOrd="0" presId="urn:microsoft.com/office/officeart/2005/8/layout/orgChart1"/>
    <dgm:cxn modelId="{6BBD4DEF-C8EA-4FEB-A068-B43ACFA17C5E}" type="presOf" srcId="{D092DECA-B02E-4391-A0E1-F37A57505019}" destId="{5EB49383-891A-4EF1-BF57-673DB0FE67CB}" srcOrd="0" destOrd="0" presId="urn:microsoft.com/office/officeart/2005/8/layout/orgChart1"/>
    <dgm:cxn modelId="{8E3748F1-800F-48E4-AAC1-B0EDCE9BDFD6}" srcId="{42FA34DC-7DB4-4575-928C-22399887C05E}" destId="{ECAB6258-7001-47B8-9360-F1462D330796}" srcOrd="0" destOrd="0" parTransId="{F1CA14CB-B4F2-4953-8EBA-A84AC0D0FC94}" sibTransId="{B8501965-C869-4E84-827A-C98FC4361BB0}"/>
    <dgm:cxn modelId="{EA42E0F3-2D30-45F1-825A-BB44C9C81AFC}" type="presOf" srcId="{8D28010F-46C5-45F8-89E8-D80D6B4FB3F0}" destId="{8BB0D81C-AEA5-4D6B-B6F2-A48DFC703DBE}" srcOrd="1" destOrd="0" presId="urn:microsoft.com/office/officeart/2005/8/layout/orgChart1"/>
    <dgm:cxn modelId="{1AF746F5-54E7-42E2-8631-EBBB7A779DBE}" type="presOf" srcId="{E41457CE-CD2D-481B-AC81-47D1F7D52F6C}" destId="{F4A78B9F-6883-464B-B322-B9CD0194B8E0}" srcOrd="1" destOrd="0" presId="urn:microsoft.com/office/officeart/2005/8/layout/orgChart1"/>
    <dgm:cxn modelId="{DC5516FB-7A7E-485F-9531-1ECBEEA11316}" type="presOf" srcId="{01993CD7-B663-409C-B905-53F277CFE866}" destId="{7791C9DF-E8C6-4829-B354-08D64EE008F2}" srcOrd="0" destOrd="0" presId="urn:microsoft.com/office/officeart/2005/8/layout/orgChart1"/>
    <dgm:cxn modelId="{40A4F3FC-C8C1-454D-AC8A-A3BB4256D32A}" type="presOf" srcId="{9284CAA3-ABA6-4A98-AA97-6C536955ED4C}" destId="{1D6B7A38-98FD-48EC-8E1A-4E380568AF4B}" srcOrd="0" destOrd="0" presId="urn:microsoft.com/office/officeart/2005/8/layout/orgChart1"/>
    <dgm:cxn modelId="{CFA2A9F3-4BF7-4053-9B51-E5C0D1E1B299}" type="presParOf" srcId="{2AE0116D-402E-410A-8EBD-3C06ACCC2E51}" destId="{EC86AE54-7FE7-4AF3-8D33-5F57A4497049}" srcOrd="0" destOrd="0" presId="urn:microsoft.com/office/officeart/2005/8/layout/orgChart1"/>
    <dgm:cxn modelId="{4067D767-296E-4C7E-8C78-B78D39246064}" type="presParOf" srcId="{EC86AE54-7FE7-4AF3-8D33-5F57A4497049}" destId="{0B23C7B6-CEDE-4492-88A9-7546E2F71952}" srcOrd="0" destOrd="0" presId="urn:microsoft.com/office/officeart/2005/8/layout/orgChart1"/>
    <dgm:cxn modelId="{5643BBE7-D66B-4A25-B344-263649472DB9}" type="presParOf" srcId="{0B23C7B6-CEDE-4492-88A9-7546E2F71952}" destId="{4F14C410-077E-4946-B768-7149A2BEB102}" srcOrd="0" destOrd="0" presId="urn:microsoft.com/office/officeart/2005/8/layout/orgChart1"/>
    <dgm:cxn modelId="{84CE865B-FF81-4D71-A35B-FF51933B12C4}" type="presParOf" srcId="{0B23C7B6-CEDE-4492-88A9-7546E2F71952}" destId="{BF45B484-4B68-4107-BB2E-368857482108}" srcOrd="1" destOrd="0" presId="urn:microsoft.com/office/officeart/2005/8/layout/orgChart1"/>
    <dgm:cxn modelId="{F615A2BC-B503-48D3-B83A-01A7EE7D4A55}" type="presParOf" srcId="{EC86AE54-7FE7-4AF3-8D33-5F57A4497049}" destId="{1E13DF6C-C938-435C-901A-3E8032D17C9F}" srcOrd="1" destOrd="0" presId="urn:microsoft.com/office/officeart/2005/8/layout/orgChart1"/>
    <dgm:cxn modelId="{5DCB8BDB-0098-4BF6-888A-49EC755DF904}" type="presParOf" srcId="{1E13DF6C-C938-435C-901A-3E8032D17C9F}" destId="{1D6B7A38-98FD-48EC-8E1A-4E380568AF4B}" srcOrd="0" destOrd="0" presId="urn:microsoft.com/office/officeart/2005/8/layout/orgChart1"/>
    <dgm:cxn modelId="{C928F92E-B26B-4B18-8CAF-F56A1CC84E23}" type="presParOf" srcId="{1E13DF6C-C938-435C-901A-3E8032D17C9F}" destId="{3F365081-5534-487C-ACC0-7A02D6072943}" srcOrd="1" destOrd="0" presId="urn:microsoft.com/office/officeart/2005/8/layout/orgChart1"/>
    <dgm:cxn modelId="{AACE8FFF-EAD7-4FC3-8D75-1EA8C93ED62C}" type="presParOf" srcId="{3F365081-5534-487C-ACC0-7A02D6072943}" destId="{EB5FEFFD-CE7B-471A-9D13-C237580BAE9A}" srcOrd="0" destOrd="0" presId="urn:microsoft.com/office/officeart/2005/8/layout/orgChart1"/>
    <dgm:cxn modelId="{4A8A53BA-6CF4-4AFB-9645-776A9BE73E7F}" type="presParOf" srcId="{EB5FEFFD-CE7B-471A-9D13-C237580BAE9A}" destId="{4938B71D-6ACE-4B5A-AFAE-73EB02829AC2}" srcOrd="0" destOrd="0" presId="urn:microsoft.com/office/officeart/2005/8/layout/orgChart1"/>
    <dgm:cxn modelId="{984F730E-A3F0-48A1-AC53-D60BCDC0795E}" type="presParOf" srcId="{EB5FEFFD-CE7B-471A-9D13-C237580BAE9A}" destId="{F4A78B9F-6883-464B-B322-B9CD0194B8E0}" srcOrd="1" destOrd="0" presId="urn:microsoft.com/office/officeart/2005/8/layout/orgChart1"/>
    <dgm:cxn modelId="{18430B71-9B18-49E3-B977-A00B4AE1D588}" type="presParOf" srcId="{3F365081-5534-487C-ACC0-7A02D6072943}" destId="{45E31869-E6E6-4C8B-8643-90996D30C992}" srcOrd="1" destOrd="0" presId="urn:microsoft.com/office/officeart/2005/8/layout/orgChart1"/>
    <dgm:cxn modelId="{BF23EB34-3390-4ACB-B1DA-D2FE0AF82AF3}" type="presParOf" srcId="{45E31869-E6E6-4C8B-8643-90996D30C992}" destId="{B7A2385D-BB22-4521-9735-D7B38AAE955A}" srcOrd="0" destOrd="0" presId="urn:microsoft.com/office/officeart/2005/8/layout/orgChart1"/>
    <dgm:cxn modelId="{8549AF00-F5F5-4974-843C-DC56DA1AE052}" type="presParOf" srcId="{45E31869-E6E6-4C8B-8643-90996D30C992}" destId="{DB93076F-24D6-460E-B81D-F8FB3E96C4E8}" srcOrd="1" destOrd="0" presId="urn:microsoft.com/office/officeart/2005/8/layout/orgChart1"/>
    <dgm:cxn modelId="{1F59B6A5-E3E9-461B-B488-C5E59CE56E5F}" type="presParOf" srcId="{DB93076F-24D6-460E-B81D-F8FB3E96C4E8}" destId="{32D46C44-9E32-4CFA-A8F4-7187C385AA89}" srcOrd="0" destOrd="0" presId="urn:microsoft.com/office/officeart/2005/8/layout/orgChart1"/>
    <dgm:cxn modelId="{D28DD443-3A71-41B9-B2DB-E5E3CCFC677E}" type="presParOf" srcId="{32D46C44-9E32-4CFA-A8F4-7187C385AA89}" destId="{BE4DE48F-4E72-4D39-8A14-7C4B484EADF2}" srcOrd="0" destOrd="0" presId="urn:microsoft.com/office/officeart/2005/8/layout/orgChart1"/>
    <dgm:cxn modelId="{6F121AE3-57D6-4DF8-9990-7C4D67DA522C}" type="presParOf" srcId="{32D46C44-9E32-4CFA-A8F4-7187C385AA89}" destId="{6E5AFC42-12CA-4D32-835A-7F1921FA7554}" srcOrd="1" destOrd="0" presId="urn:microsoft.com/office/officeart/2005/8/layout/orgChart1"/>
    <dgm:cxn modelId="{17CA066B-C735-4499-967E-B9866F269929}" type="presParOf" srcId="{DB93076F-24D6-460E-B81D-F8FB3E96C4E8}" destId="{BBE07BBE-4DA8-48BB-9EE8-B3EDFF23D580}" srcOrd="1" destOrd="0" presId="urn:microsoft.com/office/officeart/2005/8/layout/orgChart1"/>
    <dgm:cxn modelId="{D4538629-6010-4A53-BE7A-03E334F8AAE5}" type="presParOf" srcId="{DB93076F-24D6-460E-B81D-F8FB3E96C4E8}" destId="{4A3FD23A-6B66-47E7-8AF9-93F599B306FB}" srcOrd="2" destOrd="0" presId="urn:microsoft.com/office/officeart/2005/8/layout/orgChart1"/>
    <dgm:cxn modelId="{CEAE104D-12F3-4D8A-A00F-9EF135437217}" type="presParOf" srcId="{45E31869-E6E6-4C8B-8643-90996D30C992}" destId="{F03C79A5-E277-4B98-8296-BA282F6C39A2}" srcOrd="2" destOrd="0" presId="urn:microsoft.com/office/officeart/2005/8/layout/orgChart1"/>
    <dgm:cxn modelId="{F2280136-E833-4CDD-9D24-6C851A0A25F9}" type="presParOf" srcId="{45E31869-E6E6-4C8B-8643-90996D30C992}" destId="{26225FC0-CF62-43AF-8CCC-C3DF2D4CE924}" srcOrd="3" destOrd="0" presId="urn:microsoft.com/office/officeart/2005/8/layout/orgChart1"/>
    <dgm:cxn modelId="{2CFFDE74-0BC3-4F71-9DF9-62D447F5B461}" type="presParOf" srcId="{26225FC0-CF62-43AF-8CCC-C3DF2D4CE924}" destId="{F0AF2AED-F82F-4D9F-A379-88591A2BE2A0}" srcOrd="0" destOrd="0" presId="urn:microsoft.com/office/officeart/2005/8/layout/orgChart1"/>
    <dgm:cxn modelId="{78FC313F-8729-4708-8D10-12B8840CFAE8}" type="presParOf" srcId="{F0AF2AED-F82F-4D9F-A379-88591A2BE2A0}" destId="{68554C14-1C2A-4B17-9A4A-F7AEE06043DA}" srcOrd="0" destOrd="0" presId="urn:microsoft.com/office/officeart/2005/8/layout/orgChart1"/>
    <dgm:cxn modelId="{AAA2BD5F-BB16-4A9F-8959-1A4400B0869F}" type="presParOf" srcId="{F0AF2AED-F82F-4D9F-A379-88591A2BE2A0}" destId="{263FE021-B32C-4B23-9884-5F209DF59E12}" srcOrd="1" destOrd="0" presId="urn:microsoft.com/office/officeart/2005/8/layout/orgChart1"/>
    <dgm:cxn modelId="{01E412ED-96B4-4229-A493-B96D49E3E7E0}" type="presParOf" srcId="{26225FC0-CF62-43AF-8CCC-C3DF2D4CE924}" destId="{AFE27F55-2E88-44E7-AA8D-035D7DCFB307}" srcOrd="1" destOrd="0" presId="urn:microsoft.com/office/officeart/2005/8/layout/orgChart1"/>
    <dgm:cxn modelId="{3E776F67-688F-4E3A-B52A-34D66B512CE4}" type="presParOf" srcId="{26225FC0-CF62-43AF-8CCC-C3DF2D4CE924}" destId="{79AF3C62-5947-4CC6-B36E-B4F8E77BB560}" srcOrd="2" destOrd="0" presId="urn:microsoft.com/office/officeart/2005/8/layout/orgChart1"/>
    <dgm:cxn modelId="{02337F5F-ACCE-4DDF-9963-7240F406799F}" type="presParOf" srcId="{45E31869-E6E6-4C8B-8643-90996D30C992}" destId="{6DA4ECE2-AB11-476B-AAB2-2C1282A6E008}" srcOrd="4" destOrd="0" presId="urn:microsoft.com/office/officeart/2005/8/layout/orgChart1"/>
    <dgm:cxn modelId="{E90F1BFA-77AA-4028-8CB3-5E7F6C39C91A}" type="presParOf" srcId="{45E31869-E6E6-4C8B-8643-90996D30C992}" destId="{C75AC102-0EA4-40CD-8AB4-A3901541E7A4}" srcOrd="5" destOrd="0" presId="urn:microsoft.com/office/officeart/2005/8/layout/orgChart1"/>
    <dgm:cxn modelId="{C521B646-DA56-4DC2-9580-08D55C0C4596}" type="presParOf" srcId="{C75AC102-0EA4-40CD-8AB4-A3901541E7A4}" destId="{C15DED3F-410D-482F-91A0-7FDF8D844A25}" srcOrd="0" destOrd="0" presId="urn:microsoft.com/office/officeart/2005/8/layout/orgChart1"/>
    <dgm:cxn modelId="{EC2E47A1-C511-444C-8612-ED6074858E7A}" type="presParOf" srcId="{C15DED3F-410D-482F-91A0-7FDF8D844A25}" destId="{E428D85B-2D65-4676-A2D4-A4BBB36DDB9D}" srcOrd="0" destOrd="0" presId="urn:microsoft.com/office/officeart/2005/8/layout/orgChart1"/>
    <dgm:cxn modelId="{FE63AFB4-A8A0-492F-8D06-4D0D19A0C34F}" type="presParOf" srcId="{C15DED3F-410D-482F-91A0-7FDF8D844A25}" destId="{378A5A14-9F42-4164-B7DE-DC14D7720203}" srcOrd="1" destOrd="0" presId="urn:microsoft.com/office/officeart/2005/8/layout/orgChart1"/>
    <dgm:cxn modelId="{6C62227E-B734-4AA1-A0A8-A39D61ED8724}" type="presParOf" srcId="{C75AC102-0EA4-40CD-8AB4-A3901541E7A4}" destId="{F35124C2-A081-4F93-ACCE-82CB392071C4}" srcOrd="1" destOrd="0" presId="urn:microsoft.com/office/officeart/2005/8/layout/orgChart1"/>
    <dgm:cxn modelId="{21BCF30B-F7F9-476B-AF5D-89AFC3C8AD00}" type="presParOf" srcId="{C75AC102-0EA4-40CD-8AB4-A3901541E7A4}" destId="{DBDED3AF-76DC-4D1E-BEB7-35CBFAAD629F}" srcOrd="2" destOrd="0" presId="urn:microsoft.com/office/officeart/2005/8/layout/orgChart1"/>
    <dgm:cxn modelId="{362B40FC-4AA8-4C8D-8196-76D938399655}" type="presParOf" srcId="{3F365081-5534-487C-ACC0-7A02D6072943}" destId="{A9C42F5B-9169-438F-A0A8-113392A3C441}" srcOrd="2" destOrd="0" presId="urn:microsoft.com/office/officeart/2005/8/layout/orgChart1"/>
    <dgm:cxn modelId="{6E224495-91B7-4374-956D-D7DDD9C6ABF2}" type="presParOf" srcId="{1E13DF6C-C938-435C-901A-3E8032D17C9F}" destId="{943E74F1-829C-47EF-AF07-8C7498DB7BC1}" srcOrd="2" destOrd="0" presId="urn:microsoft.com/office/officeart/2005/8/layout/orgChart1"/>
    <dgm:cxn modelId="{F44841EB-884C-4477-8CF1-23F779B813A8}" type="presParOf" srcId="{1E13DF6C-C938-435C-901A-3E8032D17C9F}" destId="{1CD10CEF-8D3F-453F-930A-40EA01B31025}" srcOrd="3" destOrd="0" presId="urn:microsoft.com/office/officeart/2005/8/layout/orgChart1"/>
    <dgm:cxn modelId="{FECB9A79-0F13-4EC0-BD88-F9D1D8EE1BF6}" type="presParOf" srcId="{1CD10CEF-8D3F-453F-930A-40EA01B31025}" destId="{3D4457C3-1B8F-4020-9ACD-7F6FEDCFFB54}" srcOrd="0" destOrd="0" presId="urn:microsoft.com/office/officeart/2005/8/layout/orgChart1"/>
    <dgm:cxn modelId="{029F129D-78CE-4A4C-8D4A-370A9E5751B6}" type="presParOf" srcId="{3D4457C3-1B8F-4020-9ACD-7F6FEDCFFB54}" destId="{3173EC21-1281-4E05-BE29-30A230DC9CDE}" srcOrd="0" destOrd="0" presId="urn:microsoft.com/office/officeart/2005/8/layout/orgChart1"/>
    <dgm:cxn modelId="{DA9CA16D-9C46-4E40-95EE-F0AB985F338F}" type="presParOf" srcId="{3D4457C3-1B8F-4020-9ACD-7F6FEDCFFB54}" destId="{3AC0E870-672C-44FB-829D-E4B7506B176D}" srcOrd="1" destOrd="0" presId="urn:microsoft.com/office/officeart/2005/8/layout/orgChart1"/>
    <dgm:cxn modelId="{E9473700-8A55-40AF-8650-36C925F382EC}" type="presParOf" srcId="{1CD10CEF-8D3F-453F-930A-40EA01B31025}" destId="{5626E0E1-F150-43EB-B500-70E07B60BC08}" srcOrd="1" destOrd="0" presId="urn:microsoft.com/office/officeart/2005/8/layout/orgChart1"/>
    <dgm:cxn modelId="{5E2073F3-1A80-48F1-8EB3-1FB3F4D04DDA}" type="presParOf" srcId="{5626E0E1-F150-43EB-B500-70E07B60BC08}" destId="{6B08129B-3963-4E9E-A5C4-9419378B7625}" srcOrd="0" destOrd="0" presId="urn:microsoft.com/office/officeart/2005/8/layout/orgChart1"/>
    <dgm:cxn modelId="{828E2082-59EE-4059-8CE1-A3595F083640}" type="presParOf" srcId="{5626E0E1-F150-43EB-B500-70E07B60BC08}" destId="{8B04F7E1-5CE2-46C5-8F5B-F88E713F0226}" srcOrd="1" destOrd="0" presId="urn:microsoft.com/office/officeart/2005/8/layout/orgChart1"/>
    <dgm:cxn modelId="{BE05B49C-DE92-4246-B787-A949741AD0E8}" type="presParOf" srcId="{8B04F7E1-5CE2-46C5-8F5B-F88E713F0226}" destId="{855F63C6-5F98-4378-B8D2-484A94CADE88}" srcOrd="0" destOrd="0" presId="urn:microsoft.com/office/officeart/2005/8/layout/orgChart1"/>
    <dgm:cxn modelId="{5071E444-300B-445E-B314-CF5972EC0EF6}" type="presParOf" srcId="{855F63C6-5F98-4378-B8D2-484A94CADE88}" destId="{209E9665-0C91-4A3C-A397-3DFC6BE8F64C}" srcOrd="0" destOrd="0" presId="urn:microsoft.com/office/officeart/2005/8/layout/orgChart1"/>
    <dgm:cxn modelId="{1FC2250C-6175-4F20-B7BE-34530C31F666}" type="presParOf" srcId="{855F63C6-5F98-4378-B8D2-484A94CADE88}" destId="{E095617D-3A2C-4104-BCF2-355E5CA729FF}" srcOrd="1" destOrd="0" presId="urn:microsoft.com/office/officeart/2005/8/layout/orgChart1"/>
    <dgm:cxn modelId="{2ACB258B-CC80-42D9-AC82-AD5A84FBC387}" type="presParOf" srcId="{8B04F7E1-5CE2-46C5-8F5B-F88E713F0226}" destId="{C07F7C9B-6935-4B81-AB1E-AF949BD97C85}" srcOrd="1" destOrd="0" presId="urn:microsoft.com/office/officeart/2005/8/layout/orgChart1"/>
    <dgm:cxn modelId="{909CDF95-6061-4B10-A790-A7232C80CB09}" type="presParOf" srcId="{8B04F7E1-5CE2-46C5-8F5B-F88E713F0226}" destId="{04AA5103-7569-4047-8AD2-B6B79D6F81CB}" srcOrd="2" destOrd="0" presId="urn:microsoft.com/office/officeart/2005/8/layout/orgChart1"/>
    <dgm:cxn modelId="{DA538F2B-1585-44B1-99B1-8D9A719209DB}" type="presParOf" srcId="{5626E0E1-F150-43EB-B500-70E07B60BC08}" destId="{56FA9A49-FA37-4BEA-8EE2-EDE59E918310}" srcOrd="2" destOrd="0" presId="urn:microsoft.com/office/officeart/2005/8/layout/orgChart1"/>
    <dgm:cxn modelId="{E9F4A78C-F90D-48FE-A941-728832907EB6}" type="presParOf" srcId="{5626E0E1-F150-43EB-B500-70E07B60BC08}" destId="{EBC3576E-5FD3-45E2-BAC7-FAC1E280EC00}" srcOrd="3" destOrd="0" presId="urn:microsoft.com/office/officeart/2005/8/layout/orgChart1"/>
    <dgm:cxn modelId="{429AFD93-2E8A-4484-9931-DA9478D94136}" type="presParOf" srcId="{EBC3576E-5FD3-45E2-BAC7-FAC1E280EC00}" destId="{DAB92057-E057-4F66-9A4D-670AB90EFE31}" srcOrd="0" destOrd="0" presId="urn:microsoft.com/office/officeart/2005/8/layout/orgChart1"/>
    <dgm:cxn modelId="{89A2CAF7-0BEC-42AC-BACF-4C52FCCB96E6}" type="presParOf" srcId="{DAB92057-E057-4F66-9A4D-670AB90EFE31}" destId="{5940A707-0207-42DE-B4A5-68201FA94E42}" srcOrd="0" destOrd="0" presId="urn:microsoft.com/office/officeart/2005/8/layout/orgChart1"/>
    <dgm:cxn modelId="{AAF473E1-C8E1-4047-9FD3-3C59B39156DC}" type="presParOf" srcId="{DAB92057-E057-4F66-9A4D-670AB90EFE31}" destId="{78A9D82B-1433-48F6-8489-0135B9C1EC4B}" srcOrd="1" destOrd="0" presId="urn:microsoft.com/office/officeart/2005/8/layout/orgChart1"/>
    <dgm:cxn modelId="{1D7C37FB-96D2-4EF4-A6E4-E3E39D756D47}" type="presParOf" srcId="{EBC3576E-5FD3-45E2-BAC7-FAC1E280EC00}" destId="{F1D554C1-F31E-4410-9360-E4D7089921E0}" srcOrd="1" destOrd="0" presId="urn:microsoft.com/office/officeart/2005/8/layout/orgChart1"/>
    <dgm:cxn modelId="{FAAA12BF-0FF7-4C3C-A643-29E2BF06575C}" type="presParOf" srcId="{EBC3576E-5FD3-45E2-BAC7-FAC1E280EC00}" destId="{46DC13C1-2480-4A24-AB77-D7AB404EA6B1}" srcOrd="2" destOrd="0" presId="urn:microsoft.com/office/officeart/2005/8/layout/orgChart1"/>
    <dgm:cxn modelId="{F75938B8-E6D9-4C77-B0C0-784BFAE57688}" type="presParOf" srcId="{5626E0E1-F150-43EB-B500-70E07B60BC08}" destId="{7C7935E6-EFE5-46BF-A969-EDA067996611}" srcOrd="4" destOrd="0" presId="urn:microsoft.com/office/officeart/2005/8/layout/orgChart1"/>
    <dgm:cxn modelId="{AE2A7CF4-E033-455A-867D-9E39DFFF77FB}" type="presParOf" srcId="{5626E0E1-F150-43EB-B500-70E07B60BC08}" destId="{2C6DFD56-CB5E-4980-B911-EEE14FF3F416}" srcOrd="5" destOrd="0" presId="urn:microsoft.com/office/officeart/2005/8/layout/orgChart1"/>
    <dgm:cxn modelId="{CCC62B7F-C7F8-4C4D-819A-3031500519E8}" type="presParOf" srcId="{2C6DFD56-CB5E-4980-B911-EEE14FF3F416}" destId="{810FDCC2-F47E-477A-8CB8-404A751C1A1D}" srcOrd="0" destOrd="0" presId="urn:microsoft.com/office/officeart/2005/8/layout/orgChart1"/>
    <dgm:cxn modelId="{22768990-AD5D-4805-92B6-8815A58B65B8}" type="presParOf" srcId="{810FDCC2-F47E-477A-8CB8-404A751C1A1D}" destId="{049A7B82-CFAA-4CA6-8FB0-306432673ED9}" srcOrd="0" destOrd="0" presId="urn:microsoft.com/office/officeart/2005/8/layout/orgChart1"/>
    <dgm:cxn modelId="{01C294E7-77E8-496E-BB1F-9675C08F84A2}" type="presParOf" srcId="{810FDCC2-F47E-477A-8CB8-404A751C1A1D}" destId="{1C319AC1-5965-4F97-BD9F-4DB376DFC2F7}" srcOrd="1" destOrd="0" presId="urn:microsoft.com/office/officeart/2005/8/layout/orgChart1"/>
    <dgm:cxn modelId="{167ED070-8F0A-406E-A356-D941789E78B2}" type="presParOf" srcId="{2C6DFD56-CB5E-4980-B911-EEE14FF3F416}" destId="{C03CD53B-B841-4292-80E8-B9F8AFE7829C}" srcOrd="1" destOrd="0" presId="urn:microsoft.com/office/officeart/2005/8/layout/orgChart1"/>
    <dgm:cxn modelId="{C06402D8-8922-4D6D-A177-6A392E4C6269}" type="presParOf" srcId="{2C6DFD56-CB5E-4980-B911-EEE14FF3F416}" destId="{60D7F5C3-8C5E-43FA-9F8E-716D8F3B6B9A}" srcOrd="2" destOrd="0" presId="urn:microsoft.com/office/officeart/2005/8/layout/orgChart1"/>
    <dgm:cxn modelId="{9EE6F79E-952B-4CA6-9A62-749B375F47BF}" type="presParOf" srcId="{1CD10CEF-8D3F-453F-930A-40EA01B31025}" destId="{1A9E2581-1748-421A-A855-1EFE3305525C}" srcOrd="2" destOrd="0" presId="urn:microsoft.com/office/officeart/2005/8/layout/orgChart1"/>
    <dgm:cxn modelId="{A475EDAA-E4E5-4BAA-A40D-89AC070C979A}" type="presParOf" srcId="{1E13DF6C-C938-435C-901A-3E8032D17C9F}" destId="{A0F1B872-FA0E-4673-BCF0-3B8F96934D89}" srcOrd="4" destOrd="0" presId="urn:microsoft.com/office/officeart/2005/8/layout/orgChart1"/>
    <dgm:cxn modelId="{009FB583-6A82-4E96-923B-2A4A9FCE61D6}" type="presParOf" srcId="{1E13DF6C-C938-435C-901A-3E8032D17C9F}" destId="{64DB562D-4612-47D9-A223-1D6C22AD53F3}" srcOrd="5" destOrd="0" presId="urn:microsoft.com/office/officeart/2005/8/layout/orgChart1"/>
    <dgm:cxn modelId="{2291BD48-011E-407F-AAC8-EE46B6ED1BB0}" type="presParOf" srcId="{64DB562D-4612-47D9-A223-1D6C22AD53F3}" destId="{12C64AFE-CACA-4B09-B325-D982969C5EF8}" srcOrd="0" destOrd="0" presId="urn:microsoft.com/office/officeart/2005/8/layout/orgChart1"/>
    <dgm:cxn modelId="{0C31BE7B-E37E-4798-A7BF-1BEEAD96A3EB}" type="presParOf" srcId="{12C64AFE-CACA-4B09-B325-D982969C5EF8}" destId="{727F5EBD-051B-4291-97CF-0E776FADC323}" srcOrd="0" destOrd="0" presId="urn:microsoft.com/office/officeart/2005/8/layout/orgChart1"/>
    <dgm:cxn modelId="{CAF76C28-92A2-4D9D-B1C8-2245BA6283A1}" type="presParOf" srcId="{12C64AFE-CACA-4B09-B325-D982969C5EF8}" destId="{0B22B1CA-10A9-446F-8DCE-92B791CF2518}" srcOrd="1" destOrd="0" presId="urn:microsoft.com/office/officeart/2005/8/layout/orgChart1"/>
    <dgm:cxn modelId="{68149510-8AA6-4B12-A1F1-AA7D56838285}" type="presParOf" srcId="{64DB562D-4612-47D9-A223-1D6C22AD53F3}" destId="{0DDDCF67-5D0B-4757-9105-3BE29D8113B5}" srcOrd="1" destOrd="0" presId="urn:microsoft.com/office/officeart/2005/8/layout/orgChart1"/>
    <dgm:cxn modelId="{95FBA25B-896D-40A3-96B0-69AB6EE5F865}" type="presParOf" srcId="{0DDDCF67-5D0B-4757-9105-3BE29D8113B5}" destId="{B155ADB9-3C70-4C25-9124-34CBC00F56DE}" srcOrd="0" destOrd="0" presId="urn:microsoft.com/office/officeart/2005/8/layout/orgChart1"/>
    <dgm:cxn modelId="{E60D9B7F-0E7D-449C-8C23-74D57D9BD81D}" type="presParOf" srcId="{0DDDCF67-5D0B-4757-9105-3BE29D8113B5}" destId="{4DF4E3D6-4D66-436B-AB6A-AEE52B292412}" srcOrd="1" destOrd="0" presId="urn:microsoft.com/office/officeart/2005/8/layout/orgChart1"/>
    <dgm:cxn modelId="{1324D6F9-55D4-4A90-96E7-401CE9742676}" type="presParOf" srcId="{4DF4E3D6-4D66-436B-AB6A-AEE52B292412}" destId="{F865A899-705F-4BA3-ACEA-075817B4C1C5}" srcOrd="0" destOrd="0" presId="urn:microsoft.com/office/officeart/2005/8/layout/orgChart1"/>
    <dgm:cxn modelId="{5895365C-EC3F-4F3D-AC20-22E6E211CA86}" type="presParOf" srcId="{F865A899-705F-4BA3-ACEA-075817B4C1C5}" destId="{3186CBBF-2342-4191-9779-6D5B9D9B2136}" srcOrd="0" destOrd="0" presId="urn:microsoft.com/office/officeart/2005/8/layout/orgChart1"/>
    <dgm:cxn modelId="{4C7AE090-9CC6-4F74-AB3F-02FB527B213F}" type="presParOf" srcId="{F865A899-705F-4BA3-ACEA-075817B4C1C5}" destId="{BE1FAD9F-E9CD-4D64-BD02-28C5E10537AD}" srcOrd="1" destOrd="0" presId="urn:microsoft.com/office/officeart/2005/8/layout/orgChart1"/>
    <dgm:cxn modelId="{49F8ED5C-000B-44C2-96BF-E36F17FF1B13}" type="presParOf" srcId="{4DF4E3D6-4D66-436B-AB6A-AEE52B292412}" destId="{8379EEDC-EF99-430F-95D0-369F043528EE}" srcOrd="1" destOrd="0" presId="urn:microsoft.com/office/officeart/2005/8/layout/orgChart1"/>
    <dgm:cxn modelId="{0134CDAC-4DA1-4475-9452-E192E7CCD6DE}" type="presParOf" srcId="{4DF4E3D6-4D66-436B-AB6A-AEE52B292412}" destId="{0AC30A38-474D-4F8C-BB3D-B941AB424433}" srcOrd="2" destOrd="0" presId="urn:microsoft.com/office/officeart/2005/8/layout/orgChart1"/>
    <dgm:cxn modelId="{3F8F6004-AA2C-4BE3-9595-A040CFE32FF9}" type="presParOf" srcId="{0DDDCF67-5D0B-4757-9105-3BE29D8113B5}" destId="{C9E4DE38-AE0C-44B8-A3EE-9CE5EF38F278}" srcOrd="2" destOrd="0" presId="urn:microsoft.com/office/officeart/2005/8/layout/orgChart1"/>
    <dgm:cxn modelId="{754CEA04-A549-44B2-82EE-34504DE6466A}" type="presParOf" srcId="{0DDDCF67-5D0B-4757-9105-3BE29D8113B5}" destId="{8B8900AD-5042-41CD-B44E-F36B90373CEA}" srcOrd="3" destOrd="0" presId="urn:microsoft.com/office/officeart/2005/8/layout/orgChart1"/>
    <dgm:cxn modelId="{A2C6DFDF-A855-49D4-9DB0-25451E862359}" type="presParOf" srcId="{8B8900AD-5042-41CD-B44E-F36B90373CEA}" destId="{E75D8B60-469D-41BB-90AB-F8748EE2AD34}" srcOrd="0" destOrd="0" presId="urn:microsoft.com/office/officeart/2005/8/layout/orgChart1"/>
    <dgm:cxn modelId="{AC98ABC4-1C4B-4749-9743-49F854203A03}" type="presParOf" srcId="{E75D8B60-469D-41BB-90AB-F8748EE2AD34}" destId="{348FE316-7880-4695-9C77-1D0F6840E1DD}" srcOrd="0" destOrd="0" presId="urn:microsoft.com/office/officeart/2005/8/layout/orgChart1"/>
    <dgm:cxn modelId="{FE93A877-F610-46A1-8020-30A1726EC413}" type="presParOf" srcId="{E75D8B60-469D-41BB-90AB-F8748EE2AD34}" destId="{8BB0D81C-AEA5-4D6B-B6F2-A48DFC703DBE}" srcOrd="1" destOrd="0" presId="urn:microsoft.com/office/officeart/2005/8/layout/orgChart1"/>
    <dgm:cxn modelId="{52F42B1F-1CA3-4DCB-AEE2-C3B477DD72CD}" type="presParOf" srcId="{8B8900AD-5042-41CD-B44E-F36B90373CEA}" destId="{FB14CBF7-EA24-4189-8FB4-58C53610CFD4}" srcOrd="1" destOrd="0" presId="urn:microsoft.com/office/officeart/2005/8/layout/orgChart1"/>
    <dgm:cxn modelId="{52C1FF7D-664D-4086-949E-3390FFA4AB4E}" type="presParOf" srcId="{8B8900AD-5042-41CD-B44E-F36B90373CEA}" destId="{4EBEF681-762E-4735-B59F-40760E412ADA}" srcOrd="2" destOrd="0" presId="urn:microsoft.com/office/officeart/2005/8/layout/orgChart1"/>
    <dgm:cxn modelId="{C48B3F12-31EE-4F0D-9A75-9F31643AECA3}" type="presParOf" srcId="{0DDDCF67-5D0B-4757-9105-3BE29D8113B5}" destId="{81E2EEFC-8C69-40A0-9E92-2AF2F04A45AB}" srcOrd="4" destOrd="0" presId="urn:microsoft.com/office/officeart/2005/8/layout/orgChart1"/>
    <dgm:cxn modelId="{9A1119CF-026F-4FBB-A381-7B7E1D4C76A9}" type="presParOf" srcId="{0DDDCF67-5D0B-4757-9105-3BE29D8113B5}" destId="{0D0F25CE-D10F-49D0-828A-54A63D996603}" srcOrd="5" destOrd="0" presId="urn:microsoft.com/office/officeart/2005/8/layout/orgChart1"/>
    <dgm:cxn modelId="{387AE9CA-80BD-4C63-A477-93512448B301}" type="presParOf" srcId="{0D0F25CE-D10F-49D0-828A-54A63D996603}" destId="{F39026D7-B5DA-489A-905C-0E0F57A05B3E}" srcOrd="0" destOrd="0" presId="urn:microsoft.com/office/officeart/2005/8/layout/orgChart1"/>
    <dgm:cxn modelId="{DFC849F4-B568-4DDE-AC82-2BEF9F7714AF}" type="presParOf" srcId="{F39026D7-B5DA-489A-905C-0E0F57A05B3E}" destId="{7791C9DF-E8C6-4829-B354-08D64EE008F2}" srcOrd="0" destOrd="0" presId="urn:microsoft.com/office/officeart/2005/8/layout/orgChart1"/>
    <dgm:cxn modelId="{23B4E33C-833B-49FE-95D5-22F12BCF040C}" type="presParOf" srcId="{F39026D7-B5DA-489A-905C-0E0F57A05B3E}" destId="{C11AE1C8-3466-4105-B9B5-781372A22CF6}" srcOrd="1" destOrd="0" presId="urn:microsoft.com/office/officeart/2005/8/layout/orgChart1"/>
    <dgm:cxn modelId="{4CD56ECA-7249-4E67-BC52-D299AAF4164E}" type="presParOf" srcId="{0D0F25CE-D10F-49D0-828A-54A63D996603}" destId="{19499AE3-C7BE-427F-B5F5-E924826FA932}" srcOrd="1" destOrd="0" presId="urn:microsoft.com/office/officeart/2005/8/layout/orgChart1"/>
    <dgm:cxn modelId="{17D98112-DF13-4EAB-B4A6-12AD27201E97}" type="presParOf" srcId="{0D0F25CE-D10F-49D0-828A-54A63D996603}" destId="{B50943A3-E7AD-48A4-9ED0-79E94440CE49}" srcOrd="2" destOrd="0" presId="urn:microsoft.com/office/officeart/2005/8/layout/orgChart1"/>
    <dgm:cxn modelId="{2FC3DBE7-5989-439E-98A1-25F17E3697D0}" type="presParOf" srcId="{64DB562D-4612-47D9-A223-1D6C22AD53F3}" destId="{FC5D7CB8-293F-422F-A7E8-B6F5ADC68F4B}" srcOrd="2" destOrd="0" presId="urn:microsoft.com/office/officeart/2005/8/layout/orgChart1"/>
    <dgm:cxn modelId="{E6C3BB8F-B104-4EBA-A66B-404D693D209B}" type="presParOf" srcId="{1E13DF6C-C938-435C-901A-3E8032D17C9F}" destId="{E013C599-962A-435C-8F71-DB0EE502ABC8}" srcOrd="6" destOrd="0" presId="urn:microsoft.com/office/officeart/2005/8/layout/orgChart1"/>
    <dgm:cxn modelId="{A7642C6C-0085-44EC-ADBC-24A39D622419}" type="presParOf" srcId="{1E13DF6C-C938-435C-901A-3E8032D17C9F}" destId="{CF7138DB-56E7-471B-972D-277E927860EC}" srcOrd="7" destOrd="0" presId="urn:microsoft.com/office/officeart/2005/8/layout/orgChart1"/>
    <dgm:cxn modelId="{79F8211E-181A-4B2A-8070-ED4911F4A9EE}" type="presParOf" srcId="{CF7138DB-56E7-471B-972D-277E927860EC}" destId="{28722FAF-208E-4D00-80E3-CA81794D3E1F}" srcOrd="0" destOrd="0" presId="urn:microsoft.com/office/officeart/2005/8/layout/orgChart1"/>
    <dgm:cxn modelId="{9FF4AD19-6C2E-4D43-AF06-34507548FF45}" type="presParOf" srcId="{28722FAF-208E-4D00-80E3-CA81794D3E1F}" destId="{A441975F-202C-46FB-ADFB-7B3089F9BD7E}" srcOrd="0" destOrd="0" presId="urn:microsoft.com/office/officeart/2005/8/layout/orgChart1"/>
    <dgm:cxn modelId="{0DD0849A-27A3-44A0-AFE6-E98EAD3C316B}" type="presParOf" srcId="{28722FAF-208E-4D00-80E3-CA81794D3E1F}" destId="{41DE203B-1AA7-49E7-AC9E-9D3C01F2351E}" srcOrd="1" destOrd="0" presId="urn:microsoft.com/office/officeart/2005/8/layout/orgChart1"/>
    <dgm:cxn modelId="{6185ED02-1E97-41E8-8103-B3C265590618}" type="presParOf" srcId="{CF7138DB-56E7-471B-972D-277E927860EC}" destId="{7FEE0D11-CCC4-45D9-9B30-FF22003E15A6}" srcOrd="1" destOrd="0" presId="urn:microsoft.com/office/officeart/2005/8/layout/orgChart1"/>
    <dgm:cxn modelId="{47A76365-90CF-4EEC-B474-9115EB87D281}" type="presParOf" srcId="{7FEE0D11-CCC4-45D9-9B30-FF22003E15A6}" destId="{6D590499-208B-4F31-90F5-1F181CAE702F}" srcOrd="0" destOrd="0" presId="urn:microsoft.com/office/officeart/2005/8/layout/orgChart1"/>
    <dgm:cxn modelId="{96B03BCB-66D6-4AA3-9631-A7F83AF8C691}" type="presParOf" srcId="{7FEE0D11-CCC4-45D9-9B30-FF22003E15A6}" destId="{D9B864C3-DF66-4AC2-9D68-56E5253763FE}" srcOrd="1" destOrd="0" presId="urn:microsoft.com/office/officeart/2005/8/layout/orgChart1"/>
    <dgm:cxn modelId="{16CD3800-43DD-41DF-904F-7046A2F7910E}" type="presParOf" srcId="{D9B864C3-DF66-4AC2-9D68-56E5253763FE}" destId="{D24AFA2C-7989-410F-847A-6CFAAA2BCFB4}" srcOrd="0" destOrd="0" presId="urn:microsoft.com/office/officeart/2005/8/layout/orgChart1"/>
    <dgm:cxn modelId="{3539C95C-5EBD-40E5-AD8A-3DBCC18CE74B}" type="presParOf" srcId="{D24AFA2C-7989-410F-847A-6CFAAA2BCFB4}" destId="{5EB49383-891A-4EF1-BF57-673DB0FE67CB}" srcOrd="0" destOrd="0" presId="urn:microsoft.com/office/officeart/2005/8/layout/orgChart1"/>
    <dgm:cxn modelId="{CF22A026-8ED7-4043-91D6-068A7CB6F853}" type="presParOf" srcId="{D24AFA2C-7989-410F-847A-6CFAAA2BCFB4}" destId="{322F6336-038E-449E-AEA7-965121F74C90}" srcOrd="1" destOrd="0" presId="urn:microsoft.com/office/officeart/2005/8/layout/orgChart1"/>
    <dgm:cxn modelId="{4708DEB5-7D5C-4039-BA5E-2D6291FC9CD7}" type="presParOf" srcId="{D9B864C3-DF66-4AC2-9D68-56E5253763FE}" destId="{734C6B86-1C96-4E32-9153-BECEDF2E3AC9}" srcOrd="1" destOrd="0" presId="urn:microsoft.com/office/officeart/2005/8/layout/orgChart1"/>
    <dgm:cxn modelId="{C3D12CBD-ACA1-4404-9371-5DF338236F1D}" type="presParOf" srcId="{D9B864C3-DF66-4AC2-9D68-56E5253763FE}" destId="{78F84CDA-4077-430C-8E62-E3B5D6089E7F}" srcOrd="2" destOrd="0" presId="urn:microsoft.com/office/officeart/2005/8/layout/orgChart1"/>
    <dgm:cxn modelId="{FC5632D1-F935-4484-BE11-CFC4E1730469}" type="presParOf" srcId="{CF7138DB-56E7-471B-972D-277E927860EC}" destId="{5B35308C-A5D5-4542-B725-EA34AB637F14}" srcOrd="2" destOrd="0" presId="urn:microsoft.com/office/officeart/2005/8/layout/orgChart1"/>
    <dgm:cxn modelId="{D1732D2F-42E8-421F-9E1C-15539CE237FA}" type="presParOf" srcId="{EC86AE54-7FE7-4AF3-8D33-5F57A4497049}" destId="{A51E0F7F-A800-4BBB-A310-B0E98DFAC406}" srcOrd="2" destOrd="0" presId="urn:microsoft.com/office/officeart/2005/8/layout/orgChart1"/>
    <dgm:cxn modelId="{F600B4E1-773E-4EEA-816E-D297C88B6189}" type="presParOf" srcId="{A51E0F7F-A800-4BBB-A310-B0E98DFAC406}" destId="{8B920EAC-EEA2-49DF-9C1B-4C197239A7D6}" srcOrd="0" destOrd="0" presId="urn:microsoft.com/office/officeart/2005/8/layout/orgChart1"/>
    <dgm:cxn modelId="{A917CA1F-835B-4C00-BD98-FC1CAA208962}" type="presParOf" srcId="{A51E0F7F-A800-4BBB-A310-B0E98DFAC406}" destId="{EC9D8FD7-D818-411B-934E-652EC6EFB968}" srcOrd="1" destOrd="0" presId="urn:microsoft.com/office/officeart/2005/8/layout/orgChart1"/>
    <dgm:cxn modelId="{BE237D8F-E80C-4758-AAB9-1053E1A11788}" type="presParOf" srcId="{EC9D8FD7-D818-411B-934E-652EC6EFB968}" destId="{FFFAD039-E1BE-425A-8438-2E132574B255}" srcOrd="0" destOrd="0" presId="urn:microsoft.com/office/officeart/2005/8/layout/orgChart1"/>
    <dgm:cxn modelId="{DD86EEF1-C576-400A-9F31-11BD4A7B1C2E}" type="presParOf" srcId="{FFFAD039-E1BE-425A-8438-2E132574B255}" destId="{53AA11B2-E70D-4CC3-8182-1B5C9FF78D21}" srcOrd="0" destOrd="0" presId="urn:microsoft.com/office/officeart/2005/8/layout/orgChart1"/>
    <dgm:cxn modelId="{EF71B2BB-EDF9-44A5-9C98-6CBA4AE338EB}" type="presParOf" srcId="{FFFAD039-E1BE-425A-8438-2E132574B255}" destId="{C19C186E-11E5-4F92-B1D0-4C3D4E464CEF}" srcOrd="1" destOrd="0" presId="urn:microsoft.com/office/officeart/2005/8/layout/orgChart1"/>
    <dgm:cxn modelId="{8D8AE739-141F-4B3F-B21C-F49218DFCB3E}" type="presParOf" srcId="{EC9D8FD7-D818-411B-934E-652EC6EFB968}" destId="{2CBA5B8A-C185-4163-B77C-2C1F48AFE308}" srcOrd="1" destOrd="0" presId="urn:microsoft.com/office/officeart/2005/8/layout/orgChart1"/>
    <dgm:cxn modelId="{2BDB2365-AEBC-47F0-8D48-28B7EF3BBF9C}" type="presParOf" srcId="{EC9D8FD7-D818-411B-934E-652EC6EFB968}" destId="{D2406E04-AA30-4FEA-B9FD-425BBE0F31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20EAC-EEA2-49DF-9C1B-4C197239A7D6}">
      <dsp:nvSpPr>
        <dsp:cNvPr id="0" name=""/>
        <dsp:cNvSpPr/>
      </dsp:nvSpPr>
      <dsp:spPr>
        <a:xfrm>
          <a:off x="4021720" y="709253"/>
          <a:ext cx="148786" cy="651826"/>
        </a:xfrm>
        <a:custGeom>
          <a:avLst/>
          <a:gdLst/>
          <a:ahLst/>
          <a:cxnLst/>
          <a:rect l="0" t="0" r="0" b="0"/>
          <a:pathLst>
            <a:path>
              <a:moveTo>
                <a:pt x="148786" y="0"/>
              </a:moveTo>
              <a:lnTo>
                <a:pt x="148786" y="651826"/>
              </a:lnTo>
              <a:lnTo>
                <a:pt x="0" y="65182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90499-208B-4F31-90F5-1F181CAE702F}">
      <dsp:nvSpPr>
        <dsp:cNvPr id="0" name=""/>
        <dsp:cNvSpPr/>
      </dsp:nvSpPr>
      <dsp:spPr>
        <a:xfrm>
          <a:off x="6175581" y="2721413"/>
          <a:ext cx="212552" cy="65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826"/>
              </a:lnTo>
              <a:lnTo>
                <a:pt x="212552" y="651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3C599-962A-435C-8F71-DB0EE502ABC8}">
      <dsp:nvSpPr>
        <dsp:cNvPr id="0" name=""/>
        <dsp:cNvSpPr/>
      </dsp:nvSpPr>
      <dsp:spPr>
        <a:xfrm>
          <a:off x="4170506" y="709253"/>
          <a:ext cx="2571881" cy="1303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866"/>
              </a:lnTo>
              <a:lnTo>
                <a:pt x="2571881" y="1154866"/>
              </a:lnTo>
              <a:lnTo>
                <a:pt x="2571881" y="130365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2EEFC-8C69-40A0-9E92-2AF2F04A45AB}">
      <dsp:nvSpPr>
        <dsp:cNvPr id="0" name=""/>
        <dsp:cNvSpPr/>
      </dsp:nvSpPr>
      <dsp:spPr>
        <a:xfrm>
          <a:off x="4460994" y="2721413"/>
          <a:ext cx="212552" cy="266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986"/>
              </a:lnTo>
              <a:lnTo>
                <a:pt x="212552" y="26639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4DE38-AE0C-44B8-A3EE-9CE5EF38F278}">
      <dsp:nvSpPr>
        <dsp:cNvPr id="0" name=""/>
        <dsp:cNvSpPr/>
      </dsp:nvSpPr>
      <dsp:spPr>
        <a:xfrm>
          <a:off x="4460994" y="2721413"/>
          <a:ext cx="212552" cy="1657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906"/>
              </a:lnTo>
              <a:lnTo>
                <a:pt x="212552" y="16579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ADB9-3C70-4C25-9124-34CBC00F56DE}">
      <dsp:nvSpPr>
        <dsp:cNvPr id="0" name=""/>
        <dsp:cNvSpPr/>
      </dsp:nvSpPr>
      <dsp:spPr>
        <a:xfrm>
          <a:off x="4460994" y="2721413"/>
          <a:ext cx="212552" cy="65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826"/>
              </a:lnTo>
              <a:lnTo>
                <a:pt x="212552" y="651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1B872-FA0E-4673-BCF0-3B8F96934D89}">
      <dsp:nvSpPr>
        <dsp:cNvPr id="0" name=""/>
        <dsp:cNvSpPr/>
      </dsp:nvSpPr>
      <dsp:spPr>
        <a:xfrm>
          <a:off x="4170506" y="709253"/>
          <a:ext cx="857293" cy="1303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866"/>
              </a:lnTo>
              <a:lnTo>
                <a:pt x="857293" y="1154866"/>
              </a:lnTo>
              <a:lnTo>
                <a:pt x="857293" y="130365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935E6-EFE5-46BF-A969-EDA067996611}">
      <dsp:nvSpPr>
        <dsp:cNvPr id="0" name=""/>
        <dsp:cNvSpPr/>
      </dsp:nvSpPr>
      <dsp:spPr>
        <a:xfrm>
          <a:off x="2746407" y="2721413"/>
          <a:ext cx="212552" cy="266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986"/>
              </a:lnTo>
              <a:lnTo>
                <a:pt x="212552" y="26639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A9A49-FA37-4BEA-8EE2-EDE59E918310}">
      <dsp:nvSpPr>
        <dsp:cNvPr id="0" name=""/>
        <dsp:cNvSpPr/>
      </dsp:nvSpPr>
      <dsp:spPr>
        <a:xfrm>
          <a:off x="2746407" y="2721413"/>
          <a:ext cx="212552" cy="1657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906"/>
              </a:lnTo>
              <a:lnTo>
                <a:pt x="212552" y="16579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8129B-3963-4E9E-A5C4-9419378B7625}">
      <dsp:nvSpPr>
        <dsp:cNvPr id="0" name=""/>
        <dsp:cNvSpPr/>
      </dsp:nvSpPr>
      <dsp:spPr>
        <a:xfrm>
          <a:off x="2746407" y="2721413"/>
          <a:ext cx="212552" cy="65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826"/>
              </a:lnTo>
              <a:lnTo>
                <a:pt x="212552" y="651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E74F1-829C-47EF-AF07-8C7498DB7BC1}">
      <dsp:nvSpPr>
        <dsp:cNvPr id="0" name=""/>
        <dsp:cNvSpPr/>
      </dsp:nvSpPr>
      <dsp:spPr>
        <a:xfrm>
          <a:off x="3313213" y="709253"/>
          <a:ext cx="857293" cy="1303653"/>
        </a:xfrm>
        <a:custGeom>
          <a:avLst/>
          <a:gdLst/>
          <a:ahLst/>
          <a:cxnLst/>
          <a:rect l="0" t="0" r="0" b="0"/>
          <a:pathLst>
            <a:path>
              <a:moveTo>
                <a:pt x="857293" y="0"/>
              </a:moveTo>
              <a:lnTo>
                <a:pt x="857293" y="1154866"/>
              </a:lnTo>
              <a:lnTo>
                <a:pt x="0" y="1154866"/>
              </a:lnTo>
              <a:lnTo>
                <a:pt x="0" y="130365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4ECE2-AB11-476B-AAB2-2C1282A6E008}">
      <dsp:nvSpPr>
        <dsp:cNvPr id="0" name=""/>
        <dsp:cNvSpPr/>
      </dsp:nvSpPr>
      <dsp:spPr>
        <a:xfrm>
          <a:off x="1031819" y="2721413"/>
          <a:ext cx="212552" cy="266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986"/>
              </a:lnTo>
              <a:lnTo>
                <a:pt x="212552" y="26639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C79A5-E277-4B98-8296-BA282F6C39A2}">
      <dsp:nvSpPr>
        <dsp:cNvPr id="0" name=""/>
        <dsp:cNvSpPr/>
      </dsp:nvSpPr>
      <dsp:spPr>
        <a:xfrm>
          <a:off x="1031819" y="2721413"/>
          <a:ext cx="221025" cy="1632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2506"/>
              </a:lnTo>
              <a:lnTo>
                <a:pt x="221025" y="16325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2385D-BB22-4521-9735-D7B38AAE955A}">
      <dsp:nvSpPr>
        <dsp:cNvPr id="0" name=""/>
        <dsp:cNvSpPr/>
      </dsp:nvSpPr>
      <dsp:spPr>
        <a:xfrm>
          <a:off x="1031819" y="2721413"/>
          <a:ext cx="212552" cy="65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826"/>
              </a:lnTo>
              <a:lnTo>
                <a:pt x="212552" y="6518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B7A38-98FD-48EC-8E1A-4E380568AF4B}">
      <dsp:nvSpPr>
        <dsp:cNvPr id="0" name=""/>
        <dsp:cNvSpPr/>
      </dsp:nvSpPr>
      <dsp:spPr>
        <a:xfrm>
          <a:off x="1598625" y="709253"/>
          <a:ext cx="2571881" cy="1303653"/>
        </a:xfrm>
        <a:custGeom>
          <a:avLst/>
          <a:gdLst/>
          <a:ahLst/>
          <a:cxnLst/>
          <a:rect l="0" t="0" r="0" b="0"/>
          <a:pathLst>
            <a:path>
              <a:moveTo>
                <a:pt x="2571881" y="0"/>
              </a:moveTo>
              <a:lnTo>
                <a:pt x="2571881" y="1154866"/>
              </a:lnTo>
              <a:lnTo>
                <a:pt x="0" y="1154866"/>
              </a:lnTo>
              <a:lnTo>
                <a:pt x="0" y="130365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C410-077E-4946-B768-7149A2BEB102}">
      <dsp:nvSpPr>
        <dsp:cNvPr id="0" name=""/>
        <dsp:cNvSpPr/>
      </dsp:nvSpPr>
      <dsp:spPr>
        <a:xfrm>
          <a:off x="3461999" y="745"/>
          <a:ext cx="1417014" cy="7085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Leitung</a:t>
          </a:r>
        </a:p>
      </dsp:txBody>
      <dsp:txXfrm>
        <a:off x="3461999" y="745"/>
        <a:ext cx="1417014" cy="708507"/>
      </dsp:txXfrm>
    </dsp:sp>
    <dsp:sp modelId="{4938B71D-6ACE-4B5A-AFAE-73EB02829AC2}">
      <dsp:nvSpPr>
        <dsp:cNvPr id="0" name=""/>
        <dsp:cNvSpPr/>
      </dsp:nvSpPr>
      <dsp:spPr>
        <a:xfrm>
          <a:off x="890118" y="2012906"/>
          <a:ext cx="1417014" cy="70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Geschäftsfeld 1</a:t>
          </a:r>
        </a:p>
      </dsp:txBody>
      <dsp:txXfrm>
        <a:off x="890118" y="2012906"/>
        <a:ext cx="1417014" cy="708507"/>
      </dsp:txXfrm>
    </dsp:sp>
    <dsp:sp modelId="{BE4DE48F-4E72-4D39-8A14-7C4B484EADF2}">
      <dsp:nvSpPr>
        <dsp:cNvPr id="0" name=""/>
        <dsp:cNvSpPr/>
      </dsp:nvSpPr>
      <dsp:spPr>
        <a:xfrm>
          <a:off x="1244372" y="301898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1</a:t>
          </a:r>
        </a:p>
      </dsp:txBody>
      <dsp:txXfrm>
        <a:off x="1244372" y="3018986"/>
        <a:ext cx="1417014" cy="708507"/>
      </dsp:txXfrm>
    </dsp:sp>
    <dsp:sp modelId="{68554C14-1C2A-4B17-9A4A-F7AEE06043DA}">
      <dsp:nvSpPr>
        <dsp:cNvPr id="0" name=""/>
        <dsp:cNvSpPr/>
      </dsp:nvSpPr>
      <dsp:spPr>
        <a:xfrm>
          <a:off x="1252845" y="399966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2</a:t>
          </a:r>
        </a:p>
      </dsp:txBody>
      <dsp:txXfrm>
        <a:off x="1252845" y="3999666"/>
        <a:ext cx="1417014" cy="708507"/>
      </dsp:txXfrm>
    </dsp:sp>
    <dsp:sp modelId="{E428D85B-2D65-4676-A2D4-A4BBB36DDB9D}">
      <dsp:nvSpPr>
        <dsp:cNvPr id="0" name=""/>
        <dsp:cNvSpPr/>
      </dsp:nvSpPr>
      <dsp:spPr>
        <a:xfrm>
          <a:off x="1244372" y="503114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3</a:t>
          </a:r>
        </a:p>
      </dsp:txBody>
      <dsp:txXfrm>
        <a:off x="1244372" y="5031146"/>
        <a:ext cx="1417014" cy="708507"/>
      </dsp:txXfrm>
    </dsp:sp>
    <dsp:sp modelId="{3173EC21-1281-4E05-BE29-30A230DC9CDE}">
      <dsp:nvSpPr>
        <dsp:cNvPr id="0" name=""/>
        <dsp:cNvSpPr/>
      </dsp:nvSpPr>
      <dsp:spPr>
        <a:xfrm>
          <a:off x="2604705" y="2012906"/>
          <a:ext cx="1417014" cy="70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Geschäftsfeld 2</a:t>
          </a:r>
        </a:p>
      </dsp:txBody>
      <dsp:txXfrm>
        <a:off x="2604705" y="2012906"/>
        <a:ext cx="1417014" cy="708507"/>
      </dsp:txXfrm>
    </dsp:sp>
    <dsp:sp modelId="{209E9665-0C91-4A3C-A397-3DFC6BE8F64C}">
      <dsp:nvSpPr>
        <dsp:cNvPr id="0" name=""/>
        <dsp:cNvSpPr/>
      </dsp:nvSpPr>
      <dsp:spPr>
        <a:xfrm>
          <a:off x="2958959" y="301898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1</a:t>
          </a:r>
        </a:p>
      </dsp:txBody>
      <dsp:txXfrm>
        <a:off x="2958959" y="3018986"/>
        <a:ext cx="1417014" cy="708507"/>
      </dsp:txXfrm>
    </dsp:sp>
    <dsp:sp modelId="{5940A707-0207-42DE-B4A5-68201FA94E42}">
      <dsp:nvSpPr>
        <dsp:cNvPr id="0" name=""/>
        <dsp:cNvSpPr/>
      </dsp:nvSpPr>
      <dsp:spPr>
        <a:xfrm>
          <a:off x="2958959" y="402506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2</a:t>
          </a:r>
        </a:p>
      </dsp:txBody>
      <dsp:txXfrm>
        <a:off x="2958959" y="4025066"/>
        <a:ext cx="1417014" cy="708507"/>
      </dsp:txXfrm>
    </dsp:sp>
    <dsp:sp modelId="{049A7B82-CFAA-4CA6-8FB0-306432673ED9}">
      <dsp:nvSpPr>
        <dsp:cNvPr id="0" name=""/>
        <dsp:cNvSpPr/>
      </dsp:nvSpPr>
      <dsp:spPr>
        <a:xfrm>
          <a:off x="2958959" y="503114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3</a:t>
          </a:r>
        </a:p>
      </dsp:txBody>
      <dsp:txXfrm>
        <a:off x="2958959" y="5031146"/>
        <a:ext cx="1417014" cy="708507"/>
      </dsp:txXfrm>
    </dsp:sp>
    <dsp:sp modelId="{727F5EBD-051B-4291-97CF-0E776FADC323}">
      <dsp:nvSpPr>
        <dsp:cNvPr id="0" name=""/>
        <dsp:cNvSpPr/>
      </dsp:nvSpPr>
      <dsp:spPr>
        <a:xfrm>
          <a:off x="4319293" y="2012906"/>
          <a:ext cx="1417014" cy="70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Geschäftsfeld 3</a:t>
          </a:r>
        </a:p>
      </dsp:txBody>
      <dsp:txXfrm>
        <a:off x="4319293" y="2012906"/>
        <a:ext cx="1417014" cy="708507"/>
      </dsp:txXfrm>
    </dsp:sp>
    <dsp:sp modelId="{3186CBBF-2342-4191-9779-6D5B9D9B2136}">
      <dsp:nvSpPr>
        <dsp:cNvPr id="0" name=""/>
        <dsp:cNvSpPr/>
      </dsp:nvSpPr>
      <dsp:spPr>
        <a:xfrm>
          <a:off x="4673546" y="301898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1</a:t>
          </a:r>
        </a:p>
      </dsp:txBody>
      <dsp:txXfrm>
        <a:off x="4673546" y="3018986"/>
        <a:ext cx="1417014" cy="708507"/>
      </dsp:txXfrm>
    </dsp:sp>
    <dsp:sp modelId="{348FE316-7880-4695-9C77-1D0F6840E1DD}">
      <dsp:nvSpPr>
        <dsp:cNvPr id="0" name=""/>
        <dsp:cNvSpPr/>
      </dsp:nvSpPr>
      <dsp:spPr>
        <a:xfrm>
          <a:off x="4673546" y="402506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2</a:t>
          </a:r>
        </a:p>
      </dsp:txBody>
      <dsp:txXfrm>
        <a:off x="4673546" y="4025066"/>
        <a:ext cx="1417014" cy="708507"/>
      </dsp:txXfrm>
    </dsp:sp>
    <dsp:sp modelId="{7791C9DF-E8C6-4829-B354-08D64EE008F2}">
      <dsp:nvSpPr>
        <dsp:cNvPr id="0" name=""/>
        <dsp:cNvSpPr/>
      </dsp:nvSpPr>
      <dsp:spPr>
        <a:xfrm>
          <a:off x="4673546" y="503114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3</a:t>
          </a:r>
        </a:p>
      </dsp:txBody>
      <dsp:txXfrm>
        <a:off x="4673546" y="5031146"/>
        <a:ext cx="1417014" cy="708507"/>
      </dsp:txXfrm>
    </dsp:sp>
    <dsp:sp modelId="{A441975F-202C-46FB-ADFB-7B3089F9BD7E}">
      <dsp:nvSpPr>
        <dsp:cNvPr id="0" name=""/>
        <dsp:cNvSpPr/>
      </dsp:nvSpPr>
      <dsp:spPr>
        <a:xfrm>
          <a:off x="6033880" y="2012906"/>
          <a:ext cx="1417014" cy="70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Geschäftsfeld 4</a:t>
          </a:r>
        </a:p>
      </dsp:txBody>
      <dsp:txXfrm>
        <a:off x="6033880" y="2012906"/>
        <a:ext cx="1417014" cy="708507"/>
      </dsp:txXfrm>
    </dsp:sp>
    <dsp:sp modelId="{5EB49383-891A-4EF1-BF57-673DB0FE67CB}">
      <dsp:nvSpPr>
        <dsp:cNvPr id="0" name=""/>
        <dsp:cNvSpPr/>
      </dsp:nvSpPr>
      <dsp:spPr>
        <a:xfrm>
          <a:off x="6388134" y="3018986"/>
          <a:ext cx="1417014" cy="7085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Teilbereich 1</a:t>
          </a:r>
        </a:p>
      </dsp:txBody>
      <dsp:txXfrm>
        <a:off x="6388134" y="3018986"/>
        <a:ext cx="1417014" cy="708507"/>
      </dsp:txXfrm>
    </dsp:sp>
    <dsp:sp modelId="{53AA11B2-E70D-4CC3-8182-1B5C9FF78D21}">
      <dsp:nvSpPr>
        <dsp:cNvPr id="0" name=""/>
        <dsp:cNvSpPr/>
      </dsp:nvSpPr>
      <dsp:spPr>
        <a:xfrm>
          <a:off x="2604705" y="1006826"/>
          <a:ext cx="1417014" cy="7085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900" kern="1200" dirty="0"/>
            <a:t>Assistenz</a:t>
          </a:r>
        </a:p>
      </dsp:txBody>
      <dsp:txXfrm>
        <a:off x="2604705" y="1006826"/>
        <a:ext cx="1417014" cy="708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02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296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940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906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961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2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9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55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7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369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067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1ED0-23C6-4E8D-80E7-1CE708319441}" type="datetimeFigureOut">
              <a:rPr lang="de-CH" smtClean="0"/>
              <a:t>31.03.24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812E-F345-4CB9-808E-DEEC940E442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405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muster-vorlage.ch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98167042"/>
              </p:ext>
            </p:extLst>
          </p:nvPr>
        </p:nvGraphicFramePr>
        <p:xfrm>
          <a:off x="1464733" y="397934"/>
          <a:ext cx="8695267" cy="574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0456334" y="6131268"/>
            <a:ext cx="16118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>
                <a:hlinkClick r:id="rId7"/>
              </a:rPr>
              <a:t>https://muster-vorlage.ch</a:t>
            </a:r>
            <a:endParaRPr lang="de-CH" sz="1050" dirty="0"/>
          </a:p>
        </p:txBody>
      </p:sp>
    </p:spTree>
    <p:extLst>
      <p:ext uri="{BB962C8B-B14F-4D97-AF65-F5344CB8AC3E}">
        <p14:creationId xmlns:p14="http://schemas.microsoft.com/office/powerpoint/2010/main" val="83923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Manager/>
  <Company>Muster-Vorlage.ch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 Vorlage</dc:title>
  <dc:subject/>
  <dc:creator>Muster-Vorlage.ch</dc:creator>
  <cp:keywords/>
  <dc:description>Organigramm Vorlagen im Powerpoint Format
https://Muster-Vorlage.ch</dc:description>
  <cp:lastModifiedBy>Michael Muther</cp:lastModifiedBy>
  <cp:revision>7</cp:revision>
  <dcterms:created xsi:type="dcterms:W3CDTF">2019-08-09T10:29:09Z</dcterms:created>
  <dcterms:modified xsi:type="dcterms:W3CDTF">2024-03-31T13:36:15Z</dcterms:modified>
  <cp:category/>
</cp:coreProperties>
</file>